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erverZoom="100000" strictFirstAndLastChars="0" saveSubsetFonts="1">
  <p:sldMasterIdLst>
    <p:sldMasterId id="2147483648" r:id="rId1"/>
    <p:sldMasterId id="2147483649" r:id="rId2"/>
  </p:sldMasterIdLst>
  <p:notesMasterIdLst>
    <p:notesMasterId r:id="rId24"/>
  </p:notesMasterIdLst>
  <p:sldIdLst>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Lst>
  <p:sldSz cx="6858000" cy="9144000" type="screen4x3"/>
  <p:notesSz cx="6858000" cy="9144000"/>
  <p:defaultTextStyle>
    <a:defPPr>
      <a:defRPr lang="it-IT"/>
    </a:defPPr>
    <a:lvl1pPr algn="l" rtl="0" fontAlgn="base" hangingPunct="0">
      <a:spcBef>
        <a:spcPct val="0"/>
      </a:spcBef>
      <a:spcAft>
        <a:spcPct val="0"/>
      </a:spcAft>
      <a:defRPr kern="1200">
        <a:solidFill>
          <a:srgbClr val="000000"/>
        </a:solidFill>
        <a:latin typeface="Arial" pitchFamily="34" charset="0"/>
        <a:ea typeface="+mn-ea"/>
        <a:cs typeface="Arial" pitchFamily="34" charset="0"/>
        <a:sym typeface="Arial" pitchFamily="34" charset="0"/>
      </a:defRPr>
    </a:lvl1pPr>
    <a:lvl2pPr marL="457200" algn="l" rtl="0" fontAlgn="base" hangingPunct="0">
      <a:spcBef>
        <a:spcPct val="0"/>
      </a:spcBef>
      <a:spcAft>
        <a:spcPct val="0"/>
      </a:spcAft>
      <a:defRPr kern="1200">
        <a:solidFill>
          <a:srgbClr val="000000"/>
        </a:solidFill>
        <a:latin typeface="Arial" pitchFamily="34" charset="0"/>
        <a:ea typeface="+mn-ea"/>
        <a:cs typeface="Arial" pitchFamily="34" charset="0"/>
        <a:sym typeface="Arial" pitchFamily="34" charset="0"/>
      </a:defRPr>
    </a:lvl2pPr>
    <a:lvl3pPr marL="914400" algn="l" rtl="0" fontAlgn="base" hangingPunct="0">
      <a:spcBef>
        <a:spcPct val="0"/>
      </a:spcBef>
      <a:spcAft>
        <a:spcPct val="0"/>
      </a:spcAft>
      <a:defRPr kern="1200">
        <a:solidFill>
          <a:srgbClr val="000000"/>
        </a:solidFill>
        <a:latin typeface="Arial" pitchFamily="34" charset="0"/>
        <a:ea typeface="+mn-ea"/>
        <a:cs typeface="Arial" pitchFamily="34" charset="0"/>
        <a:sym typeface="Arial" pitchFamily="34" charset="0"/>
      </a:defRPr>
    </a:lvl3pPr>
    <a:lvl4pPr marL="1371600" algn="l" rtl="0" fontAlgn="base" hangingPunct="0">
      <a:spcBef>
        <a:spcPct val="0"/>
      </a:spcBef>
      <a:spcAft>
        <a:spcPct val="0"/>
      </a:spcAft>
      <a:defRPr kern="1200">
        <a:solidFill>
          <a:srgbClr val="000000"/>
        </a:solidFill>
        <a:latin typeface="Arial" pitchFamily="34" charset="0"/>
        <a:ea typeface="+mn-ea"/>
        <a:cs typeface="Arial" pitchFamily="34" charset="0"/>
        <a:sym typeface="Arial" pitchFamily="34" charset="0"/>
      </a:defRPr>
    </a:lvl4pPr>
    <a:lvl5pPr marL="1828800" algn="l" rtl="0" fontAlgn="base" hangingPunct="0">
      <a:spcBef>
        <a:spcPct val="0"/>
      </a:spcBef>
      <a:spcAft>
        <a:spcPct val="0"/>
      </a:spcAft>
      <a:defRPr kern="1200">
        <a:solidFill>
          <a:srgbClr val="000000"/>
        </a:solidFill>
        <a:latin typeface="Arial" pitchFamily="34" charset="0"/>
        <a:ea typeface="+mn-ea"/>
        <a:cs typeface="Arial" pitchFamily="34" charset="0"/>
        <a:sym typeface="Arial" pitchFamily="34" charset="0"/>
      </a:defRPr>
    </a:lvl5pPr>
    <a:lvl6pPr marL="2286000" algn="l" defTabSz="914400" rtl="0" eaLnBrk="1" latinLnBrk="0" hangingPunct="1">
      <a:defRPr kern="1200">
        <a:solidFill>
          <a:srgbClr val="000000"/>
        </a:solidFill>
        <a:latin typeface="Arial" pitchFamily="34" charset="0"/>
        <a:ea typeface="+mn-ea"/>
        <a:cs typeface="Arial" pitchFamily="34" charset="0"/>
        <a:sym typeface="Arial" pitchFamily="34" charset="0"/>
      </a:defRPr>
    </a:lvl6pPr>
    <a:lvl7pPr marL="2743200" algn="l" defTabSz="914400" rtl="0" eaLnBrk="1" latinLnBrk="0" hangingPunct="1">
      <a:defRPr kern="1200">
        <a:solidFill>
          <a:srgbClr val="000000"/>
        </a:solidFill>
        <a:latin typeface="Arial" pitchFamily="34" charset="0"/>
        <a:ea typeface="+mn-ea"/>
        <a:cs typeface="Arial" pitchFamily="34" charset="0"/>
        <a:sym typeface="Arial" pitchFamily="34" charset="0"/>
      </a:defRPr>
    </a:lvl7pPr>
    <a:lvl8pPr marL="3200400" algn="l" defTabSz="914400" rtl="0" eaLnBrk="1" latinLnBrk="0" hangingPunct="1">
      <a:defRPr kern="1200">
        <a:solidFill>
          <a:srgbClr val="000000"/>
        </a:solidFill>
        <a:latin typeface="Arial" pitchFamily="34" charset="0"/>
        <a:ea typeface="+mn-ea"/>
        <a:cs typeface="Arial" pitchFamily="34" charset="0"/>
        <a:sym typeface="Arial" pitchFamily="34" charset="0"/>
      </a:defRPr>
    </a:lvl8pPr>
    <a:lvl9pPr marL="3657600" algn="l" defTabSz="914400" rtl="0" eaLnBrk="1" latinLnBrk="0" hangingPunct="1">
      <a:defRPr kern="1200">
        <a:solidFill>
          <a:srgbClr val="000000"/>
        </a:solidFill>
        <a:latin typeface="Arial" pitchFamily="34" charset="0"/>
        <a:ea typeface="+mn-ea"/>
        <a:cs typeface="Arial" pitchFamily="34" charset="0"/>
        <a:sym typeface="Arial" pitchFamily="34"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48" d="100"/>
          <a:sy n="48" d="100"/>
        </p:scale>
        <p:origin x="-2280" y="-114"/>
      </p:cViewPr>
      <p:guideLst>
        <p:guide orient="horz" pos="2880"/>
        <p:guide pos="216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viewProps" Target="viewProp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notesMaster" Target="notesMasters/notes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073" name="Rectangle 1"/>
          <p:cNvSpPr>
            <a:spLocks/>
          </p:cNvSpPr>
          <p:nvPr>
            <p:ph type="sldImg" idx="2"/>
          </p:nvPr>
        </p:nvSpPr>
        <p:spPr bwMode="auto">
          <a:xfrm>
            <a:off x="1143000" y="685800"/>
            <a:ext cx="4572000" cy="3429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3074" name="Rectangle 2"/>
          <p:cNvSpPr>
            <a:spLocks/>
          </p:cNvSpPr>
          <p:nvPr>
            <p:ph type="body" sz="quarter" idx="3"/>
          </p:nvPr>
        </p:nvSpPr>
        <p:spPr bwMode="auto">
          <a:xfrm>
            <a:off x="914400" y="4343400"/>
            <a:ext cx="5029200" cy="4114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p>
            <a:pPr lvl="0"/>
            <a:r>
              <a:rPr lang="it-IT" smtClean="0">
                <a:sym typeface="Avenir" charset="0"/>
              </a:rPr>
              <a:t>Click to edit Master text styles</a:t>
            </a:r>
          </a:p>
          <a:p>
            <a:pPr lvl="1"/>
            <a:r>
              <a:rPr lang="it-IT" smtClean="0">
                <a:sym typeface="Avenir" charset="0"/>
              </a:rPr>
              <a:t>Second level</a:t>
            </a:r>
          </a:p>
          <a:p>
            <a:pPr lvl="2"/>
            <a:r>
              <a:rPr lang="it-IT" smtClean="0">
                <a:sym typeface="Avenir" charset="0"/>
              </a:rPr>
              <a:t>Third level</a:t>
            </a:r>
          </a:p>
          <a:p>
            <a:pPr lvl="3"/>
            <a:r>
              <a:rPr lang="it-IT" smtClean="0">
                <a:sym typeface="Avenir" charset="0"/>
              </a:rPr>
              <a:t>Fourth level</a:t>
            </a:r>
          </a:p>
          <a:p>
            <a:pPr lvl="4"/>
            <a:r>
              <a:rPr lang="it-IT" smtClean="0">
                <a:sym typeface="Avenir" charset="0"/>
              </a:rPr>
              <a:t>Fifth level</a:t>
            </a:r>
          </a:p>
        </p:txBody>
      </p:sp>
    </p:spTree>
    <p:extLst>
      <p:ext uri="{BB962C8B-B14F-4D97-AF65-F5344CB8AC3E}">
        <p14:creationId xmlns:p14="http://schemas.microsoft.com/office/powerpoint/2010/main" val="830507000"/>
      </p:ext>
    </p:extLst>
  </p:cSld>
  <p:clrMap bg1="lt1" tx1="dk1" bg2="lt2" tx2="dk2" accent1="accent1" accent2="accent2" accent3="accent3" accent4="accent4" accent5="accent5" accent6="accent6" hlink="hlink" folHlink="folHlink"/>
  <p:notesStyle>
    <a:lvl1pPr algn="l" defTabSz="457200" rtl="0" fontAlgn="base" hangingPunct="0">
      <a:lnSpc>
        <a:spcPct val="125000"/>
      </a:lnSpc>
      <a:spcBef>
        <a:spcPct val="0"/>
      </a:spcBef>
      <a:spcAft>
        <a:spcPct val="0"/>
      </a:spcAft>
      <a:defRPr sz="2400" kern="1200">
        <a:solidFill>
          <a:srgbClr val="000000"/>
        </a:solidFill>
        <a:latin typeface="Avenir" charset="0"/>
        <a:ea typeface="Avenir" charset="0"/>
        <a:cs typeface="Avenir" charset="0"/>
        <a:sym typeface="Avenir" charset="0"/>
      </a:defRPr>
    </a:lvl1pPr>
    <a:lvl2pPr marL="228600" algn="l" defTabSz="457200" rtl="0" fontAlgn="base" hangingPunct="0">
      <a:lnSpc>
        <a:spcPct val="125000"/>
      </a:lnSpc>
      <a:spcBef>
        <a:spcPct val="0"/>
      </a:spcBef>
      <a:spcAft>
        <a:spcPct val="0"/>
      </a:spcAft>
      <a:defRPr sz="2400" kern="1200">
        <a:solidFill>
          <a:srgbClr val="000000"/>
        </a:solidFill>
        <a:latin typeface="Avenir" charset="0"/>
        <a:ea typeface="Avenir" charset="0"/>
        <a:cs typeface="Avenir" charset="0"/>
        <a:sym typeface="Avenir" charset="0"/>
      </a:defRPr>
    </a:lvl2pPr>
    <a:lvl3pPr marL="457200" algn="l" defTabSz="457200" rtl="0" fontAlgn="base" hangingPunct="0">
      <a:lnSpc>
        <a:spcPct val="125000"/>
      </a:lnSpc>
      <a:spcBef>
        <a:spcPct val="0"/>
      </a:spcBef>
      <a:spcAft>
        <a:spcPct val="0"/>
      </a:spcAft>
      <a:defRPr sz="2400" kern="1200">
        <a:solidFill>
          <a:srgbClr val="000000"/>
        </a:solidFill>
        <a:latin typeface="Avenir" charset="0"/>
        <a:ea typeface="Avenir" charset="0"/>
        <a:cs typeface="Avenir" charset="0"/>
        <a:sym typeface="Avenir" charset="0"/>
      </a:defRPr>
    </a:lvl3pPr>
    <a:lvl4pPr marL="685800" algn="l" defTabSz="457200" rtl="0" fontAlgn="base" hangingPunct="0">
      <a:lnSpc>
        <a:spcPct val="125000"/>
      </a:lnSpc>
      <a:spcBef>
        <a:spcPct val="0"/>
      </a:spcBef>
      <a:spcAft>
        <a:spcPct val="0"/>
      </a:spcAft>
      <a:defRPr sz="2400" kern="1200">
        <a:solidFill>
          <a:srgbClr val="000000"/>
        </a:solidFill>
        <a:latin typeface="Avenir" charset="0"/>
        <a:ea typeface="Avenir" charset="0"/>
        <a:cs typeface="Avenir" charset="0"/>
        <a:sym typeface="Avenir" charset="0"/>
      </a:defRPr>
    </a:lvl4pPr>
    <a:lvl5pPr marL="914400" algn="l" defTabSz="457200" rtl="0" fontAlgn="base" hangingPunct="0">
      <a:lnSpc>
        <a:spcPct val="125000"/>
      </a:lnSpc>
      <a:spcBef>
        <a:spcPct val="0"/>
      </a:spcBef>
      <a:spcAft>
        <a:spcPct val="0"/>
      </a:spcAft>
      <a:defRPr sz="2400" kern="1200">
        <a:solidFill>
          <a:srgbClr val="000000"/>
        </a:solidFill>
        <a:latin typeface="Avenir" charset="0"/>
        <a:ea typeface="Avenir" charset="0"/>
        <a:cs typeface="Avenir" charset="0"/>
        <a:sym typeface="Avenir"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514350" y="2840038"/>
            <a:ext cx="5829300" cy="1960562"/>
          </a:xfrm>
        </p:spPr>
        <p:txBody>
          <a:bodyPr/>
          <a:lstStyle/>
          <a:p>
            <a:r>
              <a:rPr lang="it-IT" smtClean="0"/>
              <a:t>Fare clic per modificare lo stile del titolo</a:t>
            </a:r>
            <a:endParaRPr lang="it-IT"/>
          </a:p>
        </p:txBody>
      </p:sp>
      <p:sp>
        <p:nvSpPr>
          <p:cNvPr id="3" name="Sottotitolo 2"/>
          <p:cNvSpPr>
            <a:spLocks noGrp="1"/>
          </p:cNvSpPr>
          <p:nvPr>
            <p:ph type="subTitle" idx="1"/>
          </p:nvPr>
        </p:nvSpPr>
        <p:spPr>
          <a:xfrm>
            <a:off x="1028700" y="5181600"/>
            <a:ext cx="4800600" cy="23368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it-IT" smtClean="0"/>
              <a:t>Fare clic per modificare lo stile del sottotitolo dello schema</a:t>
            </a:r>
            <a:endParaRPr lang="it-IT"/>
          </a:p>
        </p:txBody>
      </p:sp>
      <p:sp>
        <p:nvSpPr>
          <p:cNvPr id="4" name="Segnaposto numero diapositiva 3"/>
          <p:cNvSpPr>
            <a:spLocks noGrp="1"/>
          </p:cNvSpPr>
          <p:nvPr>
            <p:ph type="sldNum" sz="quarter" idx="10"/>
          </p:nvPr>
        </p:nvSpPr>
        <p:spPr/>
        <p:txBody>
          <a:bodyPr/>
          <a:lstStyle>
            <a:lvl1pPr>
              <a:defRPr/>
            </a:lvl1pPr>
          </a:lstStyle>
          <a:p>
            <a:fld id="{1685BACC-C806-45CC-BF68-C6879CFCD1E9}" type="slidenum">
              <a:rPr lang="it-IT"/>
              <a:pPr/>
              <a:t>‹N›</a:t>
            </a:fld>
            <a:endParaRPr lang="it-IT" sz="1400"/>
          </a:p>
        </p:txBody>
      </p:sp>
    </p:spTree>
    <p:extLst>
      <p:ext uri="{BB962C8B-B14F-4D97-AF65-F5344CB8AC3E}">
        <p14:creationId xmlns:p14="http://schemas.microsoft.com/office/powerpoint/2010/main" val="419624448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testo verticale 2"/>
          <p:cNvSpPr>
            <a:spLocks noGrp="1"/>
          </p:cNvSpPr>
          <p:nvPr>
            <p:ph type="body" orient="vert" idx="1"/>
          </p:nvPr>
        </p:nvSpPr>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numero diapositiva 3"/>
          <p:cNvSpPr>
            <a:spLocks noGrp="1"/>
          </p:cNvSpPr>
          <p:nvPr>
            <p:ph type="sldNum" sz="quarter" idx="10"/>
          </p:nvPr>
        </p:nvSpPr>
        <p:spPr/>
        <p:txBody>
          <a:bodyPr/>
          <a:lstStyle>
            <a:lvl1pPr>
              <a:defRPr/>
            </a:lvl1pPr>
          </a:lstStyle>
          <a:p>
            <a:fld id="{ED450586-DA72-41FF-9E3B-FA6C419387A6}" type="slidenum">
              <a:rPr lang="it-IT"/>
              <a:pPr/>
              <a:t>‹N›</a:t>
            </a:fld>
            <a:endParaRPr lang="it-IT" sz="1400"/>
          </a:p>
        </p:txBody>
      </p:sp>
    </p:spTree>
    <p:extLst>
      <p:ext uri="{BB962C8B-B14F-4D97-AF65-F5344CB8AC3E}">
        <p14:creationId xmlns:p14="http://schemas.microsoft.com/office/powerpoint/2010/main" val="291349502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4972050" y="123825"/>
            <a:ext cx="1543050" cy="9020175"/>
          </a:xfrm>
        </p:spPr>
        <p:txBody>
          <a:bodyPr vert="eaVert"/>
          <a:lstStyle/>
          <a:p>
            <a:r>
              <a:rPr lang="it-IT" smtClean="0"/>
              <a:t>Fare clic per modificare lo stile del titolo</a:t>
            </a:r>
            <a:endParaRPr lang="it-IT"/>
          </a:p>
        </p:txBody>
      </p:sp>
      <p:sp>
        <p:nvSpPr>
          <p:cNvPr id="3" name="Segnaposto testo verticale 2"/>
          <p:cNvSpPr>
            <a:spLocks noGrp="1"/>
          </p:cNvSpPr>
          <p:nvPr>
            <p:ph type="body" orient="vert" idx="1"/>
          </p:nvPr>
        </p:nvSpPr>
        <p:spPr>
          <a:xfrm>
            <a:off x="342900" y="123825"/>
            <a:ext cx="4476750" cy="9020175"/>
          </a:xfrm>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numero diapositiva 3"/>
          <p:cNvSpPr>
            <a:spLocks noGrp="1"/>
          </p:cNvSpPr>
          <p:nvPr>
            <p:ph type="sldNum" sz="quarter" idx="10"/>
          </p:nvPr>
        </p:nvSpPr>
        <p:spPr/>
        <p:txBody>
          <a:bodyPr/>
          <a:lstStyle>
            <a:lvl1pPr>
              <a:defRPr/>
            </a:lvl1pPr>
          </a:lstStyle>
          <a:p>
            <a:fld id="{265B3D13-9D12-4510-B37A-AADF1CB4793F}" type="slidenum">
              <a:rPr lang="it-IT"/>
              <a:pPr/>
              <a:t>‹N›</a:t>
            </a:fld>
            <a:endParaRPr lang="it-IT" sz="1400"/>
          </a:p>
        </p:txBody>
      </p:sp>
    </p:spTree>
    <p:extLst>
      <p:ext uri="{BB962C8B-B14F-4D97-AF65-F5344CB8AC3E}">
        <p14:creationId xmlns:p14="http://schemas.microsoft.com/office/powerpoint/2010/main" val="152437717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514350" y="2840038"/>
            <a:ext cx="5829300" cy="1960562"/>
          </a:xfrm>
        </p:spPr>
        <p:txBody>
          <a:bodyPr/>
          <a:lstStyle/>
          <a:p>
            <a:r>
              <a:rPr lang="it-IT" smtClean="0"/>
              <a:t>Fare clic per modificare lo stile del titolo</a:t>
            </a:r>
            <a:endParaRPr lang="it-IT"/>
          </a:p>
        </p:txBody>
      </p:sp>
      <p:sp>
        <p:nvSpPr>
          <p:cNvPr id="3" name="Sottotitolo 2"/>
          <p:cNvSpPr>
            <a:spLocks noGrp="1"/>
          </p:cNvSpPr>
          <p:nvPr>
            <p:ph type="subTitle" idx="1"/>
          </p:nvPr>
        </p:nvSpPr>
        <p:spPr>
          <a:xfrm>
            <a:off x="1028700" y="5181600"/>
            <a:ext cx="4800600" cy="23368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it-IT" smtClean="0"/>
              <a:t>Fare clic per modificare lo stile del sottotitolo dello schema</a:t>
            </a:r>
            <a:endParaRPr lang="it-IT"/>
          </a:p>
        </p:txBody>
      </p:sp>
      <p:sp>
        <p:nvSpPr>
          <p:cNvPr id="4" name="Segnaposto numero diapositiva 3"/>
          <p:cNvSpPr>
            <a:spLocks noGrp="1"/>
          </p:cNvSpPr>
          <p:nvPr>
            <p:ph type="sldNum" sz="quarter" idx="10"/>
          </p:nvPr>
        </p:nvSpPr>
        <p:spPr/>
        <p:txBody>
          <a:bodyPr/>
          <a:lstStyle>
            <a:lvl1pPr>
              <a:defRPr/>
            </a:lvl1pPr>
          </a:lstStyle>
          <a:p>
            <a:fld id="{C0A4985F-1B7A-4BA8-A7C2-4582C45B8D47}" type="slidenum">
              <a:rPr lang="it-IT"/>
              <a:pPr/>
              <a:t>‹N›</a:t>
            </a:fld>
            <a:endParaRPr lang="it-IT" sz="1400"/>
          </a:p>
        </p:txBody>
      </p:sp>
    </p:spTree>
    <p:extLst>
      <p:ext uri="{BB962C8B-B14F-4D97-AF65-F5344CB8AC3E}">
        <p14:creationId xmlns:p14="http://schemas.microsoft.com/office/powerpoint/2010/main" val="29839695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idx="1"/>
          </p:nvPr>
        </p:nvSpPr>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numero diapositiva 3"/>
          <p:cNvSpPr>
            <a:spLocks noGrp="1"/>
          </p:cNvSpPr>
          <p:nvPr>
            <p:ph type="sldNum" sz="quarter" idx="10"/>
          </p:nvPr>
        </p:nvSpPr>
        <p:spPr/>
        <p:txBody>
          <a:bodyPr/>
          <a:lstStyle>
            <a:lvl1pPr>
              <a:defRPr/>
            </a:lvl1pPr>
          </a:lstStyle>
          <a:p>
            <a:fld id="{7BE337BF-65B9-4EB9-A91A-DE50D8C243E7}" type="slidenum">
              <a:rPr lang="it-IT"/>
              <a:pPr/>
              <a:t>‹N›</a:t>
            </a:fld>
            <a:endParaRPr lang="it-IT" sz="1400"/>
          </a:p>
        </p:txBody>
      </p:sp>
    </p:spTree>
    <p:extLst>
      <p:ext uri="{BB962C8B-B14F-4D97-AF65-F5344CB8AC3E}">
        <p14:creationId xmlns:p14="http://schemas.microsoft.com/office/powerpoint/2010/main" val="388049458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541338" y="5875338"/>
            <a:ext cx="5829300" cy="1816100"/>
          </a:xfrm>
        </p:spPr>
        <p:txBody>
          <a:bodyPr anchor="t"/>
          <a:lstStyle>
            <a:lvl1pPr algn="l">
              <a:defRPr sz="4000" b="1" cap="all"/>
            </a:lvl1pPr>
          </a:lstStyle>
          <a:p>
            <a:r>
              <a:rPr lang="it-IT" smtClean="0"/>
              <a:t>Fare clic per modificare lo stile del titolo</a:t>
            </a:r>
            <a:endParaRPr lang="it-IT"/>
          </a:p>
        </p:txBody>
      </p:sp>
      <p:sp>
        <p:nvSpPr>
          <p:cNvPr id="3" name="Segnaposto testo 2"/>
          <p:cNvSpPr>
            <a:spLocks noGrp="1"/>
          </p:cNvSpPr>
          <p:nvPr>
            <p:ph type="body" idx="1"/>
          </p:nvPr>
        </p:nvSpPr>
        <p:spPr>
          <a:xfrm>
            <a:off x="541338" y="3875088"/>
            <a:ext cx="5829300" cy="200025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it-IT" smtClean="0"/>
              <a:t>Fare clic per modificare stili del testo dello schema</a:t>
            </a:r>
          </a:p>
        </p:txBody>
      </p:sp>
      <p:sp>
        <p:nvSpPr>
          <p:cNvPr id="4" name="Segnaposto numero diapositiva 3"/>
          <p:cNvSpPr>
            <a:spLocks noGrp="1"/>
          </p:cNvSpPr>
          <p:nvPr>
            <p:ph type="sldNum" sz="quarter" idx="10"/>
          </p:nvPr>
        </p:nvSpPr>
        <p:spPr/>
        <p:txBody>
          <a:bodyPr/>
          <a:lstStyle>
            <a:lvl1pPr>
              <a:defRPr/>
            </a:lvl1pPr>
          </a:lstStyle>
          <a:p>
            <a:fld id="{D438327F-3392-4C4A-A002-0B5FA2E9F190}" type="slidenum">
              <a:rPr lang="it-IT"/>
              <a:pPr/>
              <a:t>‹N›</a:t>
            </a:fld>
            <a:endParaRPr lang="it-IT" sz="1400"/>
          </a:p>
        </p:txBody>
      </p:sp>
    </p:spTree>
    <p:extLst>
      <p:ext uri="{BB962C8B-B14F-4D97-AF65-F5344CB8AC3E}">
        <p14:creationId xmlns:p14="http://schemas.microsoft.com/office/powerpoint/2010/main" val="322950537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sz="half" idx="1"/>
          </p:nvPr>
        </p:nvSpPr>
        <p:spPr>
          <a:xfrm>
            <a:off x="1028700" y="5181600"/>
            <a:ext cx="2324100" cy="39608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contenuto 3"/>
          <p:cNvSpPr>
            <a:spLocks noGrp="1"/>
          </p:cNvSpPr>
          <p:nvPr>
            <p:ph sz="half" idx="2"/>
          </p:nvPr>
        </p:nvSpPr>
        <p:spPr>
          <a:xfrm>
            <a:off x="3505200" y="5181600"/>
            <a:ext cx="2324100" cy="39608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numero diapositiva 4"/>
          <p:cNvSpPr>
            <a:spLocks noGrp="1"/>
          </p:cNvSpPr>
          <p:nvPr>
            <p:ph type="sldNum" sz="quarter" idx="10"/>
          </p:nvPr>
        </p:nvSpPr>
        <p:spPr/>
        <p:txBody>
          <a:bodyPr/>
          <a:lstStyle>
            <a:lvl1pPr>
              <a:defRPr/>
            </a:lvl1pPr>
          </a:lstStyle>
          <a:p>
            <a:fld id="{09B678D8-3408-472D-B12F-1F31D30D470E}" type="slidenum">
              <a:rPr lang="it-IT"/>
              <a:pPr/>
              <a:t>‹N›</a:t>
            </a:fld>
            <a:endParaRPr lang="it-IT" sz="1400"/>
          </a:p>
        </p:txBody>
      </p:sp>
    </p:spTree>
    <p:extLst>
      <p:ext uri="{BB962C8B-B14F-4D97-AF65-F5344CB8AC3E}">
        <p14:creationId xmlns:p14="http://schemas.microsoft.com/office/powerpoint/2010/main" val="396060816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a:xfrm>
            <a:off x="342900" y="366713"/>
            <a:ext cx="6172200" cy="1524000"/>
          </a:xfrm>
        </p:spPr>
        <p:txBody>
          <a:bodyPr/>
          <a:lstStyle>
            <a:lvl1pPr>
              <a:defRPr/>
            </a:lvl1pPr>
          </a:lstStyle>
          <a:p>
            <a:r>
              <a:rPr lang="it-IT" smtClean="0"/>
              <a:t>Fare clic per modificare lo stile del titolo</a:t>
            </a:r>
            <a:endParaRPr lang="it-IT"/>
          </a:p>
        </p:txBody>
      </p:sp>
      <p:sp>
        <p:nvSpPr>
          <p:cNvPr id="3" name="Segnaposto testo 2"/>
          <p:cNvSpPr>
            <a:spLocks noGrp="1"/>
          </p:cNvSpPr>
          <p:nvPr>
            <p:ph type="body" idx="1"/>
          </p:nvPr>
        </p:nvSpPr>
        <p:spPr>
          <a:xfrm>
            <a:off x="342900" y="2046288"/>
            <a:ext cx="3030538" cy="85407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4" name="Segnaposto contenuto 3"/>
          <p:cNvSpPr>
            <a:spLocks noGrp="1"/>
          </p:cNvSpPr>
          <p:nvPr>
            <p:ph sz="half" idx="2"/>
          </p:nvPr>
        </p:nvSpPr>
        <p:spPr>
          <a:xfrm>
            <a:off x="342900" y="2900363"/>
            <a:ext cx="3030538" cy="526732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testo 4"/>
          <p:cNvSpPr>
            <a:spLocks noGrp="1"/>
          </p:cNvSpPr>
          <p:nvPr>
            <p:ph type="body" sz="quarter" idx="3"/>
          </p:nvPr>
        </p:nvSpPr>
        <p:spPr>
          <a:xfrm>
            <a:off x="3484563" y="2046288"/>
            <a:ext cx="3030537" cy="85407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6" name="Segnaposto contenuto 5"/>
          <p:cNvSpPr>
            <a:spLocks noGrp="1"/>
          </p:cNvSpPr>
          <p:nvPr>
            <p:ph sz="quarter" idx="4"/>
          </p:nvPr>
        </p:nvSpPr>
        <p:spPr>
          <a:xfrm>
            <a:off x="3484563" y="2900363"/>
            <a:ext cx="3030537" cy="526732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7" name="Segnaposto numero diapositiva 6"/>
          <p:cNvSpPr>
            <a:spLocks noGrp="1"/>
          </p:cNvSpPr>
          <p:nvPr>
            <p:ph type="sldNum" sz="quarter" idx="10"/>
          </p:nvPr>
        </p:nvSpPr>
        <p:spPr/>
        <p:txBody>
          <a:bodyPr/>
          <a:lstStyle>
            <a:lvl1pPr>
              <a:defRPr/>
            </a:lvl1pPr>
          </a:lstStyle>
          <a:p>
            <a:fld id="{30685FB2-8E32-433B-9292-29BBE6B28598}" type="slidenum">
              <a:rPr lang="it-IT"/>
              <a:pPr/>
              <a:t>‹N›</a:t>
            </a:fld>
            <a:endParaRPr lang="it-IT" sz="1400"/>
          </a:p>
        </p:txBody>
      </p:sp>
    </p:spTree>
    <p:extLst>
      <p:ext uri="{BB962C8B-B14F-4D97-AF65-F5344CB8AC3E}">
        <p14:creationId xmlns:p14="http://schemas.microsoft.com/office/powerpoint/2010/main" val="161568312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numero diapositiva 2"/>
          <p:cNvSpPr>
            <a:spLocks noGrp="1"/>
          </p:cNvSpPr>
          <p:nvPr>
            <p:ph type="sldNum" sz="quarter" idx="10"/>
          </p:nvPr>
        </p:nvSpPr>
        <p:spPr/>
        <p:txBody>
          <a:bodyPr/>
          <a:lstStyle>
            <a:lvl1pPr>
              <a:defRPr/>
            </a:lvl1pPr>
          </a:lstStyle>
          <a:p>
            <a:fld id="{254E78AE-C26E-4A77-B3B0-7436A818BCE8}" type="slidenum">
              <a:rPr lang="it-IT"/>
              <a:pPr/>
              <a:t>‹N›</a:t>
            </a:fld>
            <a:endParaRPr lang="it-IT" sz="1400"/>
          </a:p>
        </p:txBody>
      </p:sp>
    </p:spTree>
    <p:extLst>
      <p:ext uri="{BB962C8B-B14F-4D97-AF65-F5344CB8AC3E}">
        <p14:creationId xmlns:p14="http://schemas.microsoft.com/office/powerpoint/2010/main" val="414107176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numero diapositiva 1"/>
          <p:cNvSpPr>
            <a:spLocks noGrp="1"/>
          </p:cNvSpPr>
          <p:nvPr>
            <p:ph type="sldNum" sz="quarter" idx="10"/>
          </p:nvPr>
        </p:nvSpPr>
        <p:spPr/>
        <p:txBody>
          <a:bodyPr/>
          <a:lstStyle>
            <a:lvl1pPr>
              <a:defRPr/>
            </a:lvl1pPr>
          </a:lstStyle>
          <a:p>
            <a:fld id="{AFC78018-D94D-4285-92EB-EEED13129C18}" type="slidenum">
              <a:rPr lang="it-IT"/>
              <a:pPr/>
              <a:t>‹N›</a:t>
            </a:fld>
            <a:endParaRPr lang="it-IT" sz="1400"/>
          </a:p>
        </p:txBody>
      </p:sp>
    </p:spTree>
    <p:extLst>
      <p:ext uri="{BB962C8B-B14F-4D97-AF65-F5344CB8AC3E}">
        <p14:creationId xmlns:p14="http://schemas.microsoft.com/office/powerpoint/2010/main" val="122374069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342900" y="363538"/>
            <a:ext cx="2255838" cy="1549400"/>
          </a:xfrm>
        </p:spPr>
        <p:txBody>
          <a:bodyPr anchor="b"/>
          <a:lstStyle>
            <a:lvl1pPr algn="l">
              <a:defRPr sz="2000" b="1"/>
            </a:lvl1pPr>
          </a:lstStyle>
          <a:p>
            <a:r>
              <a:rPr lang="it-IT" smtClean="0"/>
              <a:t>Fare clic per modificare lo stile del titolo</a:t>
            </a:r>
            <a:endParaRPr lang="it-IT"/>
          </a:p>
        </p:txBody>
      </p:sp>
      <p:sp>
        <p:nvSpPr>
          <p:cNvPr id="3" name="Segnaposto contenuto 2"/>
          <p:cNvSpPr>
            <a:spLocks noGrp="1"/>
          </p:cNvSpPr>
          <p:nvPr>
            <p:ph idx="1"/>
          </p:nvPr>
        </p:nvSpPr>
        <p:spPr>
          <a:xfrm>
            <a:off x="2681288" y="363538"/>
            <a:ext cx="3833812" cy="780415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testo 3"/>
          <p:cNvSpPr>
            <a:spLocks noGrp="1"/>
          </p:cNvSpPr>
          <p:nvPr>
            <p:ph type="body" sz="half" idx="2"/>
          </p:nvPr>
        </p:nvSpPr>
        <p:spPr>
          <a:xfrm>
            <a:off x="342900" y="1912938"/>
            <a:ext cx="2255838" cy="625475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Segnaposto numero diapositiva 4"/>
          <p:cNvSpPr>
            <a:spLocks noGrp="1"/>
          </p:cNvSpPr>
          <p:nvPr>
            <p:ph type="sldNum" sz="quarter" idx="10"/>
          </p:nvPr>
        </p:nvSpPr>
        <p:spPr/>
        <p:txBody>
          <a:bodyPr/>
          <a:lstStyle>
            <a:lvl1pPr>
              <a:defRPr/>
            </a:lvl1pPr>
          </a:lstStyle>
          <a:p>
            <a:fld id="{72BC99EF-2EB9-45BA-8C0A-922412C8403C}" type="slidenum">
              <a:rPr lang="it-IT"/>
              <a:pPr/>
              <a:t>‹N›</a:t>
            </a:fld>
            <a:endParaRPr lang="it-IT" sz="1400"/>
          </a:p>
        </p:txBody>
      </p:sp>
    </p:spTree>
    <p:extLst>
      <p:ext uri="{BB962C8B-B14F-4D97-AF65-F5344CB8AC3E}">
        <p14:creationId xmlns:p14="http://schemas.microsoft.com/office/powerpoint/2010/main" val="25181124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idx="1"/>
          </p:nvPr>
        </p:nvSpPr>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numero diapositiva 3"/>
          <p:cNvSpPr>
            <a:spLocks noGrp="1"/>
          </p:cNvSpPr>
          <p:nvPr>
            <p:ph type="sldNum" sz="quarter" idx="10"/>
          </p:nvPr>
        </p:nvSpPr>
        <p:spPr/>
        <p:txBody>
          <a:bodyPr/>
          <a:lstStyle>
            <a:lvl1pPr>
              <a:defRPr/>
            </a:lvl1pPr>
          </a:lstStyle>
          <a:p>
            <a:fld id="{6F63C3F6-D88C-493C-8CBC-75E7D9096839}" type="slidenum">
              <a:rPr lang="it-IT"/>
              <a:pPr/>
              <a:t>‹N›</a:t>
            </a:fld>
            <a:endParaRPr lang="it-IT" sz="1400"/>
          </a:p>
        </p:txBody>
      </p:sp>
    </p:spTree>
    <p:extLst>
      <p:ext uri="{BB962C8B-B14F-4D97-AF65-F5344CB8AC3E}">
        <p14:creationId xmlns:p14="http://schemas.microsoft.com/office/powerpoint/2010/main" val="272746422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344613" y="6400800"/>
            <a:ext cx="4114800" cy="755650"/>
          </a:xfrm>
        </p:spPr>
        <p:txBody>
          <a:bodyPr anchor="b"/>
          <a:lstStyle>
            <a:lvl1pPr algn="l">
              <a:defRPr sz="2000" b="1"/>
            </a:lvl1pPr>
          </a:lstStyle>
          <a:p>
            <a:r>
              <a:rPr lang="it-IT" smtClean="0"/>
              <a:t>Fare clic per modificare lo stile del titolo</a:t>
            </a:r>
            <a:endParaRPr lang="it-IT"/>
          </a:p>
        </p:txBody>
      </p:sp>
      <p:sp>
        <p:nvSpPr>
          <p:cNvPr id="3" name="Segnaposto immagine 2"/>
          <p:cNvSpPr>
            <a:spLocks noGrp="1"/>
          </p:cNvSpPr>
          <p:nvPr>
            <p:ph type="pic" idx="1"/>
          </p:nvPr>
        </p:nvSpPr>
        <p:spPr>
          <a:xfrm>
            <a:off x="1344613" y="817563"/>
            <a:ext cx="4114800" cy="54864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p:cNvSpPr>
            <a:spLocks noGrp="1"/>
          </p:cNvSpPr>
          <p:nvPr>
            <p:ph type="body" sz="half" idx="2"/>
          </p:nvPr>
        </p:nvSpPr>
        <p:spPr>
          <a:xfrm>
            <a:off x="1344613" y="7156450"/>
            <a:ext cx="4114800" cy="107315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Segnaposto numero diapositiva 4"/>
          <p:cNvSpPr>
            <a:spLocks noGrp="1"/>
          </p:cNvSpPr>
          <p:nvPr>
            <p:ph type="sldNum" sz="quarter" idx="10"/>
          </p:nvPr>
        </p:nvSpPr>
        <p:spPr/>
        <p:txBody>
          <a:bodyPr/>
          <a:lstStyle>
            <a:lvl1pPr>
              <a:defRPr/>
            </a:lvl1pPr>
          </a:lstStyle>
          <a:p>
            <a:fld id="{613B6A67-D0E1-4067-ACDD-7B65BBCDA638}" type="slidenum">
              <a:rPr lang="it-IT"/>
              <a:pPr/>
              <a:t>‹N›</a:t>
            </a:fld>
            <a:endParaRPr lang="it-IT" sz="1400"/>
          </a:p>
        </p:txBody>
      </p:sp>
    </p:spTree>
    <p:extLst>
      <p:ext uri="{BB962C8B-B14F-4D97-AF65-F5344CB8AC3E}">
        <p14:creationId xmlns:p14="http://schemas.microsoft.com/office/powerpoint/2010/main" val="52114237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testo verticale 2"/>
          <p:cNvSpPr>
            <a:spLocks noGrp="1"/>
          </p:cNvSpPr>
          <p:nvPr>
            <p:ph type="body" orient="vert" idx="1"/>
          </p:nvPr>
        </p:nvSpPr>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numero diapositiva 3"/>
          <p:cNvSpPr>
            <a:spLocks noGrp="1"/>
          </p:cNvSpPr>
          <p:nvPr>
            <p:ph type="sldNum" sz="quarter" idx="10"/>
          </p:nvPr>
        </p:nvSpPr>
        <p:spPr/>
        <p:txBody>
          <a:bodyPr/>
          <a:lstStyle>
            <a:lvl1pPr>
              <a:defRPr/>
            </a:lvl1pPr>
          </a:lstStyle>
          <a:p>
            <a:fld id="{0B1EB77C-F200-4B17-9C0B-F1806BCDD736}" type="slidenum">
              <a:rPr lang="it-IT"/>
              <a:pPr/>
              <a:t>‹N›</a:t>
            </a:fld>
            <a:endParaRPr lang="it-IT" sz="1400"/>
          </a:p>
        </p:txBody>
      </p:sp>
    </p:spTree>
    <p:extLst>
      <p:ext uri="{BB962C8B-B14F-4D97-AF65-F5344CB8AC3E}">
        <p14:creationId xmlns:p14="http://schemas.microsoft.com/office/powerpoint/2010/main" val="301828831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4886325" y="2459038"/>
            <a:ext cx="1457325" cy="6683375"/>
          </a:xfrm>
        </p:spPr>
        <p:txBody>
          <a:bodyPr vert="eaVert"/>
          <a:lstStyle/>
          <a:p>
            <a:r>
              <a:rPr lang="it-IT" smtClean="0"/>
              <a:t>Fare clic per modificare lo stile del titolo</a:t>
            </a:r>
            <a:endParaRPr lang="it-IT"/>
          </a:p>
        </p:txBody>
      </p:sp>
      <p:sp>
        <p:nvSpPr>
          <p:cNvPr id="3" name="Segnaposto testo verticale 2"/>
          <p:cNvSpPr>
            <a:spLocks noGrp="1"/>
          </p:cNvSpPr>
          <p:nvPr>
            <p:ph type="body" orient="vert" idx="1"/>
          </p:nvPr>
        </p:nvSpPr>
        <p:spPr>
          <a:xfrm>
            <a:off x="514350" y="2459038"/>
            <a:ext cx="4219575" cy="6683375"/>
          </a:xfrm>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numero diapositiva 3"/>
          <p:cNvSpPr>
            <a:spLocks noGrp="1"/>
          </p:cNvSpPr>
          <p:nvPr>
            <p:ph type="sldNum" sz="quarter" idx="10"/>
          </p:nvPr>
        </p:nvSpPr>
        <p:spPr/>
        <p:txBody>
          <a:bodyPr/>
          <a:lstStyle>
            <a:lvl1pPr>
              <a:defRPr/>
            </a:lvl1pPr>
          </a:lstStyle>
          <a:p>
            <a:fld id="{33CEBE2C-8B3D-4F8F-BF87-F62B1F0C1582}" type="slidenum">
              <a:rPr lang="it-IT"/>
              <a:pPr/>
              <a:t>‹N›</a:t>
            </a:fld>
            <a:endParaRPr lang="it-IT" sz="1400"/>
          </a:p>
        </p:txBody>
      </p:sp>
    </p:spTree>
    <p:extLst>
      <p:ext uri="{BB962C8B-B14F-4D97-AF65-F5344CB8AC3E}">
        <p14:creationId xmlns:p14="http://schemas.microsoft.com/office/powerpoint/2010/main" val="190911549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541338" y="5875338"/>
            <a:ext cx="5829300" cy="1816100"/>
          </a:xfrm>
        </p:spPr>
        <p:txBody>
          <a:bodyPr anchor="t"/>
          <a:lstStyle>
            <a:lvl1pPr algn="l">
              <a:defRPr sz="4000" b="1" cap="all"/>
            </a:lvl1pPr>
          </a:lstStyle>
          <a:p>
            <a:r>
              <a:rPr lang="it-IT" smtClean="0"/>
              <a:t>Fare clic per modificare lo stile del titolo</a:t>
            </a:r>
            <a:endParaRPr lang="it-IT"/>
          </a:p>
        </p:txBody>
      </p:sp>
      <p:sp>
        <p:nvSpPr>
          <p:cNvPr id="3" name="Segnaposto testo 2"/>
          <p:cNvSpPr>
            <a:spLocks noGrp="1"/>
          </p:cNvSpPr>
          <p:nvPr>
            <p:ph type="body" idx="1"/>
          </p:nvPr>
        </p:nvSpPr>
        <p:spPr>
          <a:xfrm>
            <a:off x="541338" y="3875088"/>
            <a:ext cx="5829300" cy="200025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it-IT" smtClean="0"/>
              <a:t>Fare clic per modificare stili del testo dello schema</a:t>
            </a:r>
          </a:p>
        </p:txBody>
      </p:sp>
      <p:sp>
        <p:nvSpPr>
          <p:cNvPr id="4" name="Segnaposto numero diapositiva 3"/>
          <p:cNvSpPr>
            <a:spLocks noGrp="1"/>
          </p:cNvSpPr>
          <p:nvPr>
            <p:ph type="sldNum" sz="quarter" idx="10"/>
          </p:nvPr>
        </p:nvSpPr>
        <p:spPr/>
        <p:txBody>
          <a:bodyPr/>
          <a:lstStyle>
            <a:lvl1pPr>
              <a:defRPr/>
            </a:lvl1pPr>
          </a:lstStyle>
          <a:p>
            <a:fld id="{4A2779B8-3A88-4532-9EB2-03399E11F1FA}" type="slidenum">
              <a:rPr lang="it-IT"/>
              <a:pPr/>
              <a:t>‹N›</a:t>
            </a:fld>
            <a:endParaRPr lang="it-IT" sz="1400"/>
          </a:p>
        </p:txBody>
      </p:sp>
    </p:spTree>
    <p:extLst>
      <p:ext uri="{BB962C8B-B14F-4D97-AF65-F5344CB8AC3E}">
        <p14:creationId xmlns:p14="http://schemas.microsoft.com/office/powerpoint/2010/main" val="285118899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sz="half" idx="1"/>
          </p:nvPr>
        </p:nvSpPr>
        <p:spPr>
          <a:xfrm>
            <a:off x="342900" y="2133600"/>
            <a:ext cx="3009900" cy="7010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contenuto 3"/>
          <p:cNvSpPr>
            <a:spLocks noGrp="1"/>
          </p:cNvSpPr>
          <p:nvPr>
            <p:ph sz="half" idx="2"/>
          </p:nvPr>
        </p:nvSpPr>
        <p:spPr>
          <a:xfrm>
            <a:off x="3505200" y="2133600"/>
            <a:ext cx="3009900" cy="7010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numero diapositiva 4"/>
          <p:cNvSpPr>
            <a:spLocks noGrp="1"/>
          </p:cNvSpPr>
          <p:nvPr>
            <p:ph type="sldNum" sz="quarter" idx="10"/>
          </p:nvPr>
        </p:nvSpPr>
        <p:spPr/>
        <p:txBody>
          <a:bodyPr/>
          <a:lstStyle>
            <a:lvl1pPr>
              <a:defRPr/>
            </a:lvl1pPr>
          </a:lstStyle>
          <a:p>
            <a:fld id="{E4286D39-A1D7-4B93-B848-4A123CE5F55D}" type="slidenum">
              <a:rPr lang="it-IT"/>
              <a:pPr/>
              <a:t>‹N›</a:t>
            </a:fld>
            <a:endParaRPr lang="it-IT" sz="1400"/>
          </a:p>
        </p:txBody>
      </p:sp>
    </p:spTree>
    <p:extLst>
      <p:ext uri="{BB962C8B-B14F-4D97-AF65-F5344CB8AC3E}">
        <p14:creationId xmlns:p14="http://schemas.microsoft.com/office/powerpoint/2010/main" val="11357114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a:xfrm>
            <a:off x="342900" y="366713"/>
            <a:ext cx="6172200" cy="1524000"/>
          </a:xfrm>
        </p:spPr>
        <p:txBody>
          <a:bodyPr/>
          <a:lstStyle>
            <a:lvl1pPr>
              <a:defRPr/>
            </a:lvl1pPr>
          </a:lstStyle>
          <a:p>
            <a:r>
              <a:rPr lang="it-IT" smtClean="0"/>
              <a:t>Fare clic per modificare lo stile del titolo</a:t>
            </a:r>
            <a:endParaRPr lang="it-IT"/>
          </a:p>
        </p:txBody>
      </p:sp>
      <p:sp>
        <p:nvSpPr>
          <p:cNvPr id="3" name="Segnaposto testo 2"/>
          <p:cNvSpPr>
            <a:spLocks noGrp="1"/>
          </p:cNvSpPr>
          <p:nvPr>
            <p:ph type="body" idx="1"/>
          </p:nvPr>
        </p:nvSpPr>
        <p:spPr>
          <a:xfrm>
            <a:off x="342900" y="2046288"/>
            <a:ext cx="3030538" cy="85407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4" name="Segnaposto contenuto 3"/>
          <p:cNvSpPr>
            <a:spLocks noGrp="1"/>
          </p:cNvSpPr>
          <p:nvPr>
            <p:ph sz="half" idx="2"/>
          </p:nvPr>
        </p:nvSpPr>
        <p:spPr>
          <a:xfrm>
            <a:off x="342900" y="2900363"/>
            <a:ext cx="3030538" cy="526732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testo 4"/>
          <p:cNvSpPr>
            <a:spLocks noGrp="1"/>
          </p:cNvSpPr>
          <p:nvPr>
            <p:ph type="body" sz="quarter" idx="3"/>
          </p:nvPr>
        </p:nvSpPr>
        <p:spPr>
          <a:xfrm>
            <a:off x="3484563" y="2046288"/>
            <a:ext cx="3030537" cy="85407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6" name="Segnaposto contenuto 5"/>
          <p:cNvSpPr>
            <a:spLocks noGrp="1"/>
          </p:cNvSpPr>
          <p:nvPr>
            <p:ph sz="quarter" idx="4"/>
          </p:nvPr>
        </p:nvSpPr>
        <p:spPr>
          <a:xfrm>
            <a:off x="3484563" y="2900363"/>
            <a:ext cx="3030537" cy="526732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7" name="Segnaposto numero diapositiva 6"/>
          <p:cNvSpPr>
            <a:spLocks noGrp="1"/>
          </p:cNvSpPr>
          <p:nvPr>
            <p:ph type="sldNum" sz="quarter" idx="10"/>
          </p:nvPr>
        </p:nvSpPr>
        <p:spPr/>
        <p:txBody>
          <a:bodyPr/>
          <a:lstStyle>
            <a:lvl1pPr>
              <a:defRPr/>
            </a:lvl1pPr>
          </a:lstStyle>
          <a:p>
            <a:fld id="{4279E36B-C46A-4948-AFAB-D2C61BE8FDFE}" type="slidenum">
              <a:rPr lang="it-IT"/>
              <a:pPr/>
              <a:t>‹N›</a:t>
            </a:fld>
            <a:endParaRPr lang="it-IT" sz="1400"/>
          </a:p>
        </p:txBody>
      </p:sp>
    </p:spTree>
    <p:extLst>
      <p:ext uri="{BB962C8B-B14F-4D97-AF65-F5344CB8AC3E}">
        <p14:creationId xmlns:p14="http://schemas.microsoft.com/office/powerpoint/2010/main" val="20971254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numero diapositiva 2"/>
          <p:cNvSpPr>
            <a:spLocks noGrp="1"/>
          </p:cNvSpPr>
          <p:nvPr>
            <p:ph type="sldNum" sz="quarter" idx="10"/>
          </p:nvPr>
        </p:nvSpPr>
        <p:spPr/>
        <p:txBody>
          <a:bodyPr/>
          <a:lstStyle>
            <a:lvl1pPr>
              <a:defRPr/>
            </a:lvl1pPr>
          </a:lstStyle>
          <a:p>
            <a:fld id="{B0D55C02-3FEA-4F69-9E34-8B403CD1C40F}" type="slidenum">
              <a:rPr lang="it-IT"/>
              <a:pPr/>
              <a:t>‹N›</a:t>
            </a:fld>
            <a:endParaRPr lang="it-IT" sz="1400"/>
          </a:p>
        </p:txBody>
      </p:sp>
    </p:spTree>
    <p:extLst>
      <p:ext uri="{BB962C8B-B14F-4D97-AF65-F5344CB8AC3E}">
        <p14:creationId xmlns:p14="http://schemas.microsoft.com/office/powerpoint/2010/main" val="123367024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numero diapositiva 1"/>
          <p:cNvSpPr>
            <a:spLocks noGrp="1"/>
          </p:cNvSpPr>
          <p:nvPr>
            <p:ph type="sldNum" sz="quarter" idx="10"/>
          </p:nvPr>
        </p:nvSpPr>
        <p:spPr/>
        <p:txBody>
          <a:bodyPr/>
          <a:lstStyle>
            <a:lvl1pPr>
              <a:defRPr/>
            </a:lvl1pPr>
          </a:lstStyle>
          <a:p>
            <a:fld id="{A14D6B06-1D12-487C-9460-8836D1ABDDFD}" type="slidenum">
              <a:rPr lang="it-IT"/>
              <a:pPr/>
              <a:t>‹N›</a:t>
            </a:fld>
            <a:endParaRPr lang="it-IT" sz="1400"/>
          </a:p>
        </p:txBody>
      </p:sp>
    </p:spTree>
    <p:extLst>
      <p:ext uri="{BB962C8B-B14F-4D97-AF65-F5344CB8AC3E}">
        <p14:creationId xmlns:p14="http://schemas.microsoft.com/office/powerpoint/2010/main" val="76053915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342900" y="363538"/>
            <a:ext cx="2255838" cy="1549400"/>
          </a:xfrm>
        </p:spPr>
        <p:txBody>
          <a:bodyPr anchor="b"/>
          <a:lstStyle>
            <a:lvl1pPr algn="l">
              <a:defRPr sz="2000" b="1"/>
            </a:lvl1pPr>
          </a:lstStyle>
          <a:p>
            <a:r>
              <a:rPr lang="it-IT" smtClean="0"/>
              <a:t>Fare clic per modificare lo stile del titolo</a:t>
            </a:r>
            <a:endParaRPr lang="it-IT"/>
          </a:p>
        </p:txBody>
      </p:sp>
      <p:sp>
        <p:nvSpPr>
          <p:cNvPr id="3" name="Segnaposto contenuto 2"/>
          <p:cNvSpPr>
            <a:spLocks noGrp="1"/>
          </p:cNvSpPr>
          <p:nvPr>
            <p:ph idx="1"/>
          </p:nvPr>
        </p:nvSpPr>
        <p:spPr>
          <a:xfrm>
            <a:off x="2681288" y="363538"/>
            <a:ext cx="3833812" cy="780415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testo 3"/>
          <p:cNvSpPr>
            <a:spLocks noGrp="1"/>
          </p:cNvSpPr>
          <p:nvPr>
            <p:ph type="body" sz="half" idx="2"/>
          </p:nvPr>
        </p:nvSpPr>
        <p:spPr>
          <a:xfrm>
            <a:off x="342900" y="1912938"/>
            <a:ext cx="2255838" cy="625475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Segnaposto numero diapositiva 4"/>
          <p:cNvSpPr>
            <a:spLocks noGrp="1"/>
          </p:cNvSpPr>
          <p:nvPr>
            <p:ph type="sldNum" sz="quarter" idx="10"/>
          </p:nvPr>
        </p:nvSpPr>
        <p:spPr/>
        <p:txBody>
          <a:bodyPr/>
          <a:lstStyle>
            <a:lvl1pPr>
              <a:defRPr/>
            </a:lvl1pPr>
          </a:lstStyle>
          <a:p>
            <a:fld id="{A34993AA-0073-4DA0-A099-2978AEEC8FF3}" type="slidenum">
              <a:rPr lang="it-IT"/>
              <a:pPr/>
              <a:t>‹N›</a:t>
            </a:fld>
            <a:endParaRPr lang="it-IT" sz="1400"/>
          </a:p>
        </p:txBody>
      </p:sp>
    </p:spTree>
    <p:extLst>
      <p:ext uri="{BB962C8B-B14F-4D97-AF65-F5344CB8AC3E}">
        <p14:creationId xmlns:p14="http://schemas.microsoft.com/office/powerpoint/2010/main" val="366542318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344613" y="6400800"/>
            <a:ext cx="4114800" cy="755650"/>
          </a:xfrm>
        </p:spPr>
        <p:txBody>
          <a:bodyPr anchor="b"/>
          <a:lstStyle>
            <a:lvl1pPr algn="l">
              <a:defRPr sz="2000" b="1"/>
            </a:lvl1pPr>
          </a:lstStyle>
          <a:p>
            <a:r>
              <a:rPr lang="it-IT" smtClean="0"/>
              <a:t>Fare clic per modificare lo stile del titolo</a:t>
            </a:r>
            <a:endParaRPr lang="it-IT"/>
          </a:p>
        </p:txBody>
      </p:sp>
      <p:sp>
        <p:nvSpPr>
          <p:cNvPr id="3" name="Segnaposto immagine 2"/>
          <p:cNvSpPr>
            <a:spLocks noGrp="1"/>
          </p:cNvSpPr>
          <p:nvPr>
            <p:ph type="pic" idx="1"/>
          </p:nvPr>
        </p:nvSpPr>
        <p:spPr>
          <a:xfrm>
            <a:off x="1344613" y="817563"/>
            <a:ext cx="4114800" cy="54864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p:cNvSpPr>
            <a:spLocks noGrp="1"/>
          </p:cNvSpPr>
          <p:nvPr>
            <p:ph type="body" sz="half" idx="2"/>
          </p:nvPr>
        </p:nvSpPr>
        <p:spPr>
          <a:xfrm>
            <a:off x="1344613" y="7156450"/>
            <a:ext cx="4114800" cy="107315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Segnaposto numero diapositiva 4"/>
          <p:cNvSpPr>
            <a:spLocks noGrp="1"/>
          </p:cNvSpPr>
          <p:nvPr>
            <p:ph type="sldNum" sz="quarter" idx="10"/>
          </p:nvPr>
        </p:nvSpPr>
        <p:spPr/>
        <p:txBody>
          <a:bodyPr/>
          <a:lstStyle>
            <a:lvl1pPr>
              <a:defRPr/>
            </a:lvl1pPr>
          </a:lstStyle>
          <a:p>
            <a:fld id="{7F27FC07-9A9A-4A90-AC5C-944589FDDA8B}" type="slidenum">
              <a:rPr lang="it-IT"/>
              <a:pPr/>
              <a:t>‹N›</a:t>
            </a:fld>
            <a:endParaRPr lang="it-IT" sz="1400"/>
          </a:p>
        </p:txBody>
      </p:sp>
    </p:spTree>
    <p:extLst>
      <p:ext uri="{BB962C8B-B14F-4D97-AF65-F5344CB8AC3E}">
        <p14:creationId xmlns:p14="http://schemas.microsoft.com/office/powerpoint/2010/main" val="311749897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auto">
      <p:bgPr>
        <a:solidFill>
          <a:srgbClr val="FFFFFF"/>
        </a:solidFill>
        <a:effectLst/>
      </p:bgPr>
    </p:bg>
    <p:spTree>
      <p:nvGrpSpPr>
        <p:cNvPr id="1" name=""/>
        <p:cNvGrpSpPr/>
        <p:nvPr/>
      </p:nvGrpSpPr>
      <p:grpSpPr>
        <a:xfrm>
          <a:off x="0" y="0"/>
          <a:ext cx="0" cy="0"/>
          <a:chOff x="0" y="0"/>
          <a:chExt cx="0" cy="0"/>
        </a:xfrm>
      </p:grpSpPr>
      <p:sp>
        <p:nvSpPr>
          <p:cNvPr id="1025" name="Rectangle 1"/>
          <p:cNvSpPr>
            <a:spLocks/>
          </p:cNvSpPr>
          <p:nvPr>
            <p:ph type="sldNum" sz="quarter" idx="2"/>
          </p:nvPr>
        </p:nvSpPr>
        <p:spPr bwMode="auto">
          <a:xfrm>
            <a:off x="4914900" y="8326438"/>
            <a:ext cx="1600200" cy="2873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45719" tIns="45719" rIns="45719" bIns="45719" numCol="1" anchor="t" anchorCtr="0" compatLnSpc="1">
            <a:prstTxWarp prst="textNoShape">
              <a:avLst/>
            </a:prstTxWarp>
          </a:bodyPr>
          <a:lstStyle>
            <a:lvl1pPr algn="r">
              <a:defRPr/>
            </a:lvl1pPr>
          </a:lstStyle>
          <a:p>
            <a:fld id="{177C7EF1-A556-483C-B670-24D34936E8D3}" type="slidenum">
              <a:rPr lang="it-IT"/>
              <a:pPr/>
              <a:t>‹N›</a:t>
            </a:fld>
            <a:endParaRPr lang="it-IT" sz="1400"/>
          </a:p>
        </p:txBody>
      </p:sp>
      <p:sp>
        <p:nvSpPr>
          <p:cNvPr id="1026" name="Rectangle 2"/>
          <p:cNvSpPr>
            <a:spLocks/>
          </p:cNvSpPr>
          <p:nvPr>
            <p:ph type="title"/>
          </p:nvPr>
        </p:nvSpPr>
        <p:spPr bwMode="auto">
          <a:xfrm>
            <a:off x="342900" y="123825"/>
            <a:ext cx="6172200" cy="20097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45719" tIns="45719" rIns="45719" bIns="45719" numCol="1" anchor="ctr" anchorCtr="0" compatLnSpc="1">
            <a:prstTxWarp prst="textNoShape">
              <a:avLst/>
            </a:prstTxWarp>
          </a:bodyPr>
          <a:lstStyle/>
          <a:p>
            <a:pPr lvl="0"/>
            <a:r>
              <a:rPr lang="it-IT" smtClean="0">
                <a:sym typeface="Century Gothic" pitchFamily="34" charset="0"/>
              </a:rPr>
              <a:t>Click to edit Master title style</a:t>
            </a:r>
          </a:p>
        </p:txBody>
      </p:sp>
      <p:sp>
        <p:nvSpPr>
          <p:cNvPr id="1027" name="Rectangle 3"/>
          <p:cNvSpPr>
            <a:spLocks/>
          </p:cNvSpPr>
          <p:nvPr>
            <p:ph type="body" idx="1"/>
          </p:nvPr>
        </p:nvSpPr>
        <p:spPr bwMode="auto">
          <a:xfrm>
            <a:off x="342900" y="2133600"/>
            <a:ext cx="6172200" cy="70104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45719" tIns="45719" rIns="45719" bIns="45719" numCol="1" anchor="t" anchorCtr="0" compatLnSpc="1">
            <a:prstTxWarp prst="textNoShape">
              <a:avLst/>
            </a:prstTxWarp>
          </a:bodyPr>
          <a:lstStyle/>
          <a:p>
            <a:pPr lvl="0"/>
            <a:r>
              <a:rPr lang="it-IT" smtClean="0">
                <a:sym typeface="Century Gothic" pitchFamily="34" charset="0"/>
              </a:rPr>
              <a:t>Click to edit Master text styles</a:t>
            </a:r>
          </a:p>
          <a:p>
            <a:pPr lvl="1"/>
            <a:r>
              <a:rPr lang="it-IT" smtClean="0">
                <a:sym typeface="Century Gothic" pitchFamily="34" charset="0"/>
              </a:rPr>
              <a:t>Second level</a:t>
            </a:r>
          </a:p>
          <a:p>
            <a:pPr lvl="2"/>
            <a:r>
              <a:rPr lang="it-IT" smtClean="0">
                <a:sym typeface="Century Gothic" pitchFamily="34" charset="0"/>
              </a:rPr>
              <a:t>Third level</a:t>
            </a:r>
          </a:p>
          <a:p>
            <a:pPr lvl="3"/>
            <a:r>
              <a:rPr lang="it-IT" smtClean="0">
                <a:sym typeface="Century Gothic" pitchFamily="34" charset="0"/>
              </a:rPr>
              <a:t>Fourth level</a:t>
            </a:r>
          </a:p>
          <a:p>
            <a:pPr lvl="4"/>
            <a:r>
              <a:rPr lang="it-IT" smtClean="0">
                <a:sym typeface="Century Gothic" pitchFamily="34" charset="0"/>
              </a:rPr>
              <a:t>Fifth level</a:t>
            </a:r>
          </a:p>
        </p:txBody>
      </p:sp>
    </p:spTree>
  </p:cSld>
  <p:clrMap bg1="lt1" tx1="dk1" bg2="lt2" tx2="dk2" accent1="accent1" accent2="accent2" accent3="accent3" accent4="accent4" accent5="accent5" accent6="accent6" hlink="hlink" folHlink="folHlink"/>
  <p:sldLayoutIdLst>
    <p:sldLayoutId id="2147483650"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Lst>
  <p:txStyles>
    <p:titleStyle>
      <a:lvl1pPr algn="l" defTabSz="457200" rtl="0" fontAlgn="base" hangingPunct="0">
        <a:spcBef>
          <a:spcPts val="1200"/>
        </a:spcBef>
        <a:spcAft>
          <a:spcPct val="0"/>
        </a:spcAft>
        <a:defRPr sz="7200">
          <a:solidFill>
            <a:srgbClr val="04617B"/>
          </a:solidFill>
          <a:latin typeface="+mj-lt"/>
          <a:ea typeface="+mj-ea"/>
          <a:cs typeface="+mj-cs"/>
          <a:sym typeface="Century Gothic" pitchFamily="34" charset="0"/>
        </a:defRPr>
      </a:lvl1pPr>
      <a:lvl2pPr algn="l" defTabSz="457200" rtl="0" fontAlgn="base" hangingPunct="0">
        <a:spcBef>
          <a:spcPts val="1200"/>
        </a:spcBef>
        <a:spcAft>
          <a:spcPct val="0"/>
        </a:spcAft>
        <a:defRPr sz="7200">
          <a:solidFill>
            <a:srgbClr val="04617B"/>
          </a:solidFill>
          <a:latin typeface="Century Gothic" pitchFamily="34" charset="0"/>
          <a:ea typeface="Century Gothic" pitchFamily="34" charset="0"/>
          <a:cs typeface="Century Gothic" pitchFamily="34" charset="0"/>
          <a:sym typeface="Century Gothic" pitchFamily="34" charset="0"/>
        </a:defRPr>
      </a:lvl2pPr>
      <a:lvl3pPr algn="l" defTabSz="457200" rtl="0" fontAlgn="base" hangingPunct="0">
        <a:spcBef>
          <a:spcPts val="1200"/>
        </a:spcBef>
        <a:spcAft>
          <a:spcPct val="0"/>
        </a:spcAft>
        <a:defRPr sz="7200">
          <a:solidFill>
            <a:srgbClr val="04617B"/>
          </a:solidFill>
          <a:latin typeface="Century Gothic" pitchFamily="34" charset="0"/>
          <a:ea typeface="Century Gothic" pitchFamily="34" charset="0"/>
          <a:cs typeface="Century Gothic" pitchFamily="34" charset="0"/>
          <a:sym typeface="Century Gothic" pitchFamily="34" charset="0"/>
        </a:defRPr>
      </a:lvl3pPr>
      <a:lvl4pPr algn="l" defTabSz="457200" rtl="0" fontAlgn="base" hangingPunct="0">
        <a:spcBef>
          <a:spcPts val="1200"/>
        </a:spcBef>
        <a:spcAft>
          <a:spcPct val="0"/>
        </a:spcAft>
        <a:defRPr sz="7200">
          <a:solidFill>
            <a:srgbClr val="04617B"/>
          </a:solidFill>
          <a:latin typeface="Century Gothic" pitchFamily="34" charset="0"/>
          <a:ea typeface="Century Gothic" pitchFamily="34" charset="0"/>
          <a:cs typeface="Century Gothic" pitchFamily="34" charset="0"/>
          <a:sym typeface="Century Gothic" pitchFamily="34" charset="0"/>
        </a:defRPr>
      </a:lvl4pPr>
      <a:lvl5pPr algn="l" defTabSz="457200" rtl="0" fontAlgn="base" hangingPunct="0">
        <a:spcBef>
          <a:spcPts val="1200"/>
        </a:spcBef>
        <a:spcAft>
          <a:spcPct val="0"/>
        </a:spcAft>
        <a:defRPr sz="7200">
          <a:solidFill>
            <a:srgbClr val="04617B"/>
          </a:solidFill>
          <a:latin typeface="Century Gothic" pitchFamily="34" charset="0"/>
          <a:ea typeface="Century Gothic" pitchFamily="34" charset="0"/>
          <a:cs typeface="Century Gothic" pitchFamily="34" charset="0"/>
          <a:sym typeface="Century Gothic" pitchFamily="34" charset="0"/>
        </a:defRPr>
      </a:lvl5pPr>
      <a:lvl6pPr marL="457200" algn="l" defTabSz="457200" rtl="0" fontAlgn="base" hangingPunct="0">
        <a:spcBef>
          <a:spcPts val="1200"/>
        </a:spcBef>
        <a:spcAft>
          <a:spcPct val="0"/>
        </a:spcAft>
        <a:defRPr sz="7200">
          <a:solidFill>
            <a:srgbClr val="04617B"/>
          </a:solidFill>
          <a:latin typeface="Century Gothic" pitchFamily="34" charset="0"/>
          <a:ea typeface="Century Gothic" pitchFamily="34" charset="0"/>
          <a:cs typeface="Century Gothic" pitchFamily="34" charset="0"/>
          <a:sym typeface="Century Gothic" pitchFamily="34" charset="0"/>
        </a:defRPr>
      </a:lvl6pPr>
      <a:lvl7pPr marL="914400" algn="l" defTabSz="457200" rtl="0" fontAlgn="base" hangingPunct="0">
        <a:spcBef>
          <a:spcPts val="1200"/>
        </a:spcBef>
        <a:spcAft>
          <a:spcPct val="0"/>
        </a:spcAft>
        <a:defRPr sz="7200">
          <a:solidFill>
            <a:srgbClr val="04617B"/>
          </a:solidFill>
          <a:latin typeface="Century Gothic" pitchFamily="34" charset="0"/>
          <a:ea typeface="Century Gothic" pitchFamily="34" charset="0"/>
          <a:cs typeface="Century Gothic" pitchFamily="34" charset="0"/>
          <a:sym typeface="Century Gothic" pitchFamily="34" charset="0"/>
        </a:defRPr>
      </a:lvl7pPr>
      <a:lvl8pPr marL="1371600" algn="l" defTabSz="457200" rtl="0" fontAlgn="base" hangingPunct="0">
        <a:spcBef>
          <a:spcPts val="1200"/>
        </a:spcBef>
        <a:spcAft>
          <a:spcPct val="0"/>
        </a:spcAft>
        <a:defRPr sz="7200">
          <a:solidFill>
            <a:srgbClr val="04617B"/>
          </a:solidFill>
          <a:latin typeface="Century Gothic" pitchFamily="34" charset="0"/>
          <a:ea typeface="Century Gothic" pitchFamily="34" charset="0"/>
          <a:cs typeface="Century Gothic" pitchFamily="34" charset="0"/>
          <a:sym typeface="Century Gothic" pitchFamily="34" charset="0"/>
        </a:defRPr>
      </a:lvl8pPr>
      <a:lvl9pPr marL="1828800" algn="l" defTabSz="457200" rtl="0" fontAlgn="base" hangingPunct="0">
        <a:spcBef>
          <a:spcPts val="1200"/>
        </a:spcBef>
        <a:spcAft>
          <a:spcPct val="0"/>
        </a:spcAft>
        <a:defRPr sz="7200">
          <a:solidFill>
            <a:srgbClr val="04617B"/>
          </a:solidFill>
          <a:latin typeface="Century Gothic" pitchFamily="34" charset="0"/>
          <a:ea typeface="Century Gothic" pitchFamily="34" charset="0"/>
          <a:cs typeface="Century Gothic" pitchFamily="34" charset="0"/>
          <a:sym typeface="Century Gothic" pitchFamily="34" charset="0"/>
        </a:defRPr>
      </a:lvl9pPr>
    </p:titleStyle>
    <p:bodyStyle>
      <a:lvl1pPr algn="l" defTabSz="457200" rtl="0" fontAlgn="base" hangingPunct="0">
        <a:spcBef>
          <a:spcPts val="1200"/>
        </a:spcBef>
        <a:spcAft>
          <a:spcPct val="0"/>
        </a:spcAft>
        <a:defRPr sz="7200">
          <a:solidFill>
            <a:srgbClr val="04617B"/>
          </a:solidFill>
          <a:latin typeface="+mn-lt"/>
          <a:ea typeface="+mn-ea"/>
          <a:cs typeface="+mn-cs"/>
          <a:sym typeface="Century Gothic" pitchFamily="34" charset="0"/>
        </a:defRPr>
      </a:lvl1pPr>
      <a:lvl2pPr marL="228600" algn="l" defTabSz="457200" rtl="0" fontAlgn="base" hangingPunct="0">
        <a:spcBef>
          <a:spcPts val="1200"/>
        </a:spcBef>
        <a:spcAft>
          <a:spcPct val="0"/>
        </a:spcAft>
        <a:defRPr sz="7200">
          <a:solidFill>
            <a:srgbClr val="04617B"/>
          </a:solidFill>
          <a:latin typeface="+mn-lt"/>
          <a:ea typeface="+mn-ea"/>
          <a:cs typeface="+mn-cs"/>
          <a:sym typeface="Century Gothic" pitchFamily="34" charset="0"/>
        </a:defRPr>
      </a:lvl2pPr>
      <a:lvl3pPr marL="457200" algn="l" defTabSz="457200" rtl="0" fontAlgn="base" hangingPunct="0">
        <a:spcBef>
          <a:spcPts val="1200"/>
        </a:spcBef>
        <a:spcAft>
          <a:spcPct val="0"/>
        </a:spcAft>
        <a:defRPr sz="7200">
          <a:solidFill>
            <a:srgbClr val="04617B"/>
          </a:solidFill>
          <a:latin typeface="+mn-lt"/>
          <a:ea typeface="+mn-ea"/>
          <a:cs typeface="+mn-cs"/>
          <a:sym typeface="Century Gothic" pitchFamily="34" charset="0"/>
        </a:defRPr>
      </a:lvl3pPr>
      <a:lvl4pPr marL="685800" algn="l" defTabSz="457200" rtl="0" fontAlgn="base" hangingPunct="0">
        <a:spcBef>
          <a:spcPts val="1200"/>
        </a:spcBef>
        <a:spcAft>
          <a:spcPct val="0"/>
        </a:spcAft>
        <a:defRPr sz="7200">
          <a:solidFill>
            <a:srgbClr val="04617B"/>
          </a:solidFill>
          <a:latin typeface="+mn-lt"/>
          <a:ea typeface="+mn-ea"/>
          <a:cs typeface="+mn-cs"/>
          <a:sym typeface="Century Gothic" pitchFamily="34" charset="0"/>
        </a:defRPr>
      </a:lvl4pPr>
      <a:lvl5pPr marL="914400" algn="l" defTabSz="457200" rtl="0" fontAlgn="base" hangingPunct="0">
        <a:spcBef>
          <a:spcPts val="1200"/>
        </a:spcBef>
        <a:spcAft>
          <a:spcPct val="0"/>
        </a:spcAft>
        <a:defRPr sz="7200">
          <a:solidFill>
            <a:srgbClr val="04617B"/>
          </a:solidFill>
          <a:latin typeface="+mn-lt"/>
          <a:ea typeface="+mn-ea"/>
          <a:cs typeface="+mn-cs"/>
          <a:sym typeface="Century Gothic" pitchFamily="34" charset="0"/>
        </a:defRPr>
      </a:lvl5pPr>
      <a:lvl6pPr marL="1371600" algn="l" defTabSz="457200" rtl="0" fontAlgn="base" hangingPunct="0">
        <a:spcBef>
          <a:spcPts val="1200"/>
        </a:spcBef>
        <a:spcAft>
          <a:spcPct val="0"/>
        </a:spcAft>
        <a:defRPr sz="7200">
          <a:solidFill>
            <a:srgbClr val="04617B"/>
          </a:solidFill>
          <a:latin typeface="+mn-lt"/>
          <a:ea typeface="+mn-ea"/>
          <a:cs typeface="+mn-cs"/>
          <a:sym typeface="Century Gothic" pitchFamily="34" charset="0"/>
        </a:defRPr>
      </a:lvl6pPr>
      <a:lvl7pPr marL="1828800" algn="l" defTabSz="457200" rtl="0" fontAlgn="base" hangingPunct="0">
        <a:spcBef>
          <a:spcPts val="1200"/>
        </a:spcBef>
        <a:spcAft>
          <a:spcPct val="0"/>
        </a:spcAft>
        <a:defRPr sz="7200">
          <a:solidFill>
            <a:srgbClr val="04617B"/>
          </a:solidFill>
          <a:latin typeface="+mn-lt"/>
          <a:ea typeface="+mn-ea"/>
          <a:cs typeface="+mn-cs"/>
          <a:sym typeface="Century Gothic" pitchFamily="34" charset="0"/>
        </a:defRPr>
      </a:lvl7pPr>
      <a:lvl8pPr marL="2286000" algn="l" defTabSz="457200" rtl="0" fontAlgn="base" hangingPunct="0">
        <a:spcBef>
          <a:spcPts val="1200"/>
        </a:spcBef>
        <a:spcAft>
          <a:spcPct val="0"/>
        </a:spcAft>
        <a:defRPr sz="7200">
          <a:solidFill>
            <a:srgbClr val="04617B"/>
          </a:solidFill>
          <a:latin typeface="+mn-lt"/>
          <a:ea typeface="+mn-ea"/>
          <a:cs typeface="+mn-cs"/>
          <a:sym typeface="Century Gothic" pitchFamily="34" charset="0"/>
        </a:defRPr>
      </a:lvl8pPr>
      <a:lvl9pPr marL="2743200" algn="l" defTabSz="457200" rtl="0" fontAlgn="base" hangingPunct="0">
        <a:spcBef>
          <a:spcPts val="1200"/>
        </a:spcBef>
        <a:spcAft>
          <a:spcPct val="0"/>
        </a:spcAft>
        <a:defRPr sz="7200">
          <a:solidFill>
            <a:srgbClr val="04617B"/>
          </a:solidFill>
          <a:latin typeface="+mn-lt"/>
          <a:ea typeface="+mn-ea"/>
          <a:cs typeface="+mn-cs"/>
          <a:sym typeface="Century Gothic" pitchFamily="34" charset="0"/>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bwMode="auto">
      <p:bgPr>
        <a:solidFill>
          <a:srgbClr val="FFFFFF"/>
        </a:solidFill>
        <a:effectLst/>
      </p:bgPr>
    </p:bg>
    <p:spTree>
      <p:nvGrpSpPr>
        <p:cNvPr id="1" name=""/>
        <p:cNvGrpSpPr/>
        <p:nvPr/>
      </p:nvGrpSpPr>
      <p:grpSpPr>
        <a:xfrm>
          <a:off x="0" y="0"/>
          <a:ext cx="0" cy="0"/>
          <a:chOff x="0" y="0"/>
          <a:chExt cx="0" cy="0"/>
        </a:xfrm>
      </p:grpSpPr>
      <p:sp>
        <p:nvSpPr>
          <p:cNvPr id="2049" name="Rectangle 1"/>
          <p:cNvSpPr>
            <a:spLocks/>
          </p:cNvSpPr>
          <p:nvPr>
            <p:ph type="sldNum" sz="quarter" idx="2"/>
          </p:nvPr>
        </p:nvSpPr>
        <p:spPr bwMode="auto">
          <a:xfrm>
            <a:off x="4914900" y="8326438"/>
            <a:ext cx="1600200" cy="2873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45719" tIns="45719" rIns="45719" bIns="45719" numCol="1" anchor="t" anchorCtr="0" compatLnSpc="1">
            <a:prstTxWarp prst="textNoShape">
              <a:avLst/>
            </a:prstTxWarp>
          </a:bodyPr>
          <a:lstStyle>
            <a:lvl1pPr algn="r">
              <a:defRPr/>
            </a:lvl1pPr>
          </a:lstStyle>
          <a:p>
            <a:fld id="{EAF5DC82-53AF-4858-AD11-BDB2790DD129}" type="slidenum">
              <a:rPr lang="it-IT"/>
              <a:pPr/>
              <a:t>‹N›</a:t>
            </a:fld>
            <a:endParaRPr lang="it-IT" sz="1400"/>
          </a:p>
        </p:txBody>
      </p:sp>
      <p:sp>
        <p:nvSpPr>
          <p:cNvPr id="2050" name="Rectangle 2"/>
          <p:cNvSpPr>
            <a:spLocks/>
          </p:cNvSpPr>
          <p:nvPr>
            <p:ph type="title"/>
          </p:nvPr>
        </p:nvSpPr>
        <p:spPr bwMode="auto">
          <a:xfrm>
            <a:off x="514350" y="2459038"/>
            <a:ext cx="5829300" cy="27225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45719" tIns="45719" rIns="45719" bIns="45719" numCol="1" anchor="ctr" anchorCtr="0" compatLnSpc="1">
            <a:prstTxWarp prst="textNoShape">
              <a:avLst/>
            </a:prstTxWarp>
          </a:bodyPr>
          <a:lstStyle/>
          <a:p>
            <a:pPr lvl="0"/>
            <a:r>
              <a:rPr lang="it-IT" smtClean="0">
                <a:sym typeface="Century Gothic" pitchFamily="34" charset="0"/>
              </a:rPr>
              <a:t>Click to edit Master title style</a:t>
            </a:r>
          </a:p>
        </p:txBody>
      </p:sp>
      <p:sp>
        <p:nvSpPr>
          <p:cNvPr id="2051" name="Rectangle 3"/>
          <p:cNvSpPr>
            <a:spLocks/>
          </p:cNvSpPr>
          <p:nvPr>
            <p:ph type="body" idx="1"/>
          </p:nvPr>
        </p:nvSpPr>
        <p:spPr bwMode="auto">
          <a:xfrm>
            <a:off x="1028700" y="5181600"/>
            <a:ext cx="4800600" cy="39608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45719" tIns="45719" rIns="45719" bIns="45719" numCol="1" anchor="t" anchorCtr="0" compatLnSpc="1">
            <a:prstTxWarp prst="textNoShape">
              <a:avLst/>
            </a:prstTxWarp>
          </a:bodyPr>
          <a:lstStyle/>
          <a:p>
            <a:pPr lvl="0"/>
            <a:r>
              <a:rPr lang="it-IT" smtClean="0">
                <a:sym typeface="Century Gothic" pitchFamily="34" charset="0"/>
              </a:rPr>
              <a:t>Click to edit Master text styles</a:t>
            </a:r>
          </a:p>
          <a:p>
            <a:pPr lvl="1"/>
            <a:r>
              <a:rPr lang="it-IT" smtClean="0">
                <a:sym typeface="Century Gothic" pitchFamily="34" charset="0"/>
              </a:rPr>
              <a:t>Second level</a:t>
            </a:r>
          </a:p>
          <a:p>
            <a:pPr lvl="2"/>
            <a:r>
              <a:rPr lang="it-IT" smtClean="0">
                <a:sym typeface="Century Gothic" pitchFamily="34" charset="0"/>
              </a:rPr>
              <a:t>Third level</a:t>
            </a:r>
          </a:p>
          <a:p>
            <a:pPr lvl="3"/>
            <a:r>
              <a:rPr lang="it-IT" smtClean="0">
                <a:sym typeface="Century Gothic" pitchFamily="34" charset="0"/>
              </a:rPr>
              <a:t>Fourth level</a:t>
            </a:r>
          </a:p>
          <a:p>
            <a:pPr lvl="4"/>
            <a:r>
              <a:rPr lang="it-IT" smtClean="0">
                <a:sym typeface="Century Gothic" pitchFamily="34" charset="0"/>
              </a:rPr>
              <a:t>Fifth level</a:t>
            </a: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457200" rtl="0" fontAlgn="base" hangingPunct="0">
        <a:spcBef>
          <a:spcPts val="1200"/>
        </a:spcBef>
        <a:spcAft>
          <a:spcPct val="0"/>
        </a:spcAft>
        <a:defRPr sz="7200">
          <a:solidFill>
            <a:srgbClr val="04617B"/>
          </a:solidFill>
          <a:latin typeface="+mj-lt"/>
          <a:ea typeface="+mj-ea"/>
          <a:cs typeface="+mj-cs"/>
          <a:sym typeface="Century Gothic" pitchFamily="34" charset="0"/>
        </a:defRPr>
      </a:lvl1pPr>
      <a:lvl2pPr algn="l" defTabSz="457200" rtl="0" fontAlgn="base" hangingPunct="0">
        <a:spcBef>
          <a:spcPts val="1200"/>
        </a:spcBef>
        <a:spcAft>
          <a:spcPct val="0"/>
        </a:spcAft>
        <a:defRPr sz="7200">
          <a:solidFill>
            <a:srgbClr val="04617B"/>
          </a:solidFill>
          <a:latin typeface="Century Gothic" pitchFamily="34" charset="0"/>
          <a:ea typeface="Century Gothic" pitchFamily="34" charset="0"/>
          <a:cs typeface="Century Gothic" pitchFamily="34" charset="0"/>
          <a:sym typeface="Century Gothic" pitchFamily="34" charset="0"/>
        </a:defRPr>
      </a:lvl2pPr>
      <a:lvl3pPr algn="l" defTabSz="457200" rtl="0" fontAlgn="base" hangingPunct="0">
        <a:spcBef>
          <a:spcPts val="1200"/>
        </a:spcBef>
        <a:spcAft>
          <a:spcPct val="0"/>
        </a:spcAft>
        <a:defRPr sz="7200">
          <a:solidFill>
            <a:srgbClr val="04617B"/>
          </a:solidFill>
          <a:latin typeface="Century Gothic" pitchFamily="34" charset="0"/>
          <a:ea typeface="Century Gothic" pitchFamily="34" charset="0"/>
          <a:cs typeface="Century Gothic" pitchFamily="34" charset="0"/>
          <a:sym typeface="Century Gothic" pitchFamily="34" charset="0"/>
        </a:defRPr>
      </a:lvl3pPr>
      <a:lvl4pPr algn="l" defTabSz="457200" rtl="0" fontAlgn="base" hangingPunct="0">
        <a:spcBef>
          <a:spcPts val="1200"/>
        </a:spcBef>
        <a:spcAft>
          <a:spcPct val="0"/>
        </a:spcAft>
        <a:defRPr sz="7200">
          <a:solidFill>
            <a:srgbClr val="04617B"/>
          </a:solidFill>
          <a:latin typeface="Century Gothic" pitchFamily="34" charset="0"/>
          <a:ea typeface="Century Gothic" pitchFamily="34" charset="0"/>
          <a:cs typeface="Century Gothic" pitchFamily="34" charset="0"/>
          <a:sym typeface="Century Gothic" pitchFamily="34" charset="0"/>
        </a:defRPr>
      </a:lvl4pPr>
      <a:lvl5pPr algn="l" defTabSz="457200" rtl="0" fontAlgn="base" hangingPunct="0">
        <a:spcBef>
          <a:spcPts val="1200"/>
        </a:spcBef>
        <a:spcAft>
          <a:spcPct val="0"/>
        </a:spcAft>
        <a:defRPr sz="7200">
          <a:solidFill>
            <a:srgbClr val="04617B"/>
          </a:solidFill>
          <a:latin typeface="Century Gothic" pitchFamily="34" charset="0"/>
          <a:ea typeface="Century Gothic" pitchFamily="34" charset="0"/>
          <a:cs typeface="Century Gothic" pitchFamily="34" charset="0"/>
          <a:sym typeface="Century Gothic" pitchFamily="34" charset="0"/>
        </a:defRPr>
      </a:lvl5pPr>
      <a:lvl6pPr marL="457200" algn="l" defTabSz="457200" rtl="0" fontAlgn="base" hangingPunct="0">
        <a:spcBef>
          <a:spcPts val="1200"/>
        </a:spcBef>
        <a:spcAft>
          <a:spcPct val="0"/>
        </a:spcAft>
        <a:defRPr sz="7200">
          <a:solidFill>
            <a:srgbClr val="04617B"/>
          </a:solidFill>
          <a:latin typeface="Century Gothic" pitchFamily="34" charset="0"/>
          <a:ea typeface="Century Gothic" pitchFamily="34" charset="0"/>
          <a:cs typeface="Century Gothic" pitchFamily="34" charset="0"/>
          <a:sym typeface="Century Gothic" pitchFamily="34" charset="0"/>
        </a:defRPr>
      </a:lvl6pPr>
      <a:lvl7pPr marL="914400" algn="l" defTabSz="457200" rtl="0" fontAlgn="base" hangingPunct="0">
        <a:spcBef>
          <a:spcPts val="1200"/>
        </a:spcBef>
        <a:spcAft>
          <a:spcPct val="0"/>
        </a:spcAft>
        <a:defRPr sz="7200">
          <a:solidFill>
            <a:srgbClr val="04617B"/>
          </a:solidFill>
          <a:latin typeface="Century Gothic" pitchFamily="34" charset="0"/>
          <a:ea typeface="Century Gothic" pitchFamily="34" charset="0"/>
          <a:cs typeface="Century Gothic" pitchFamily="34" charset="0"/>
          <a:sym typeface="Century Gothic" pitchFamily="34" charset="0"/>
        </a:defRPr>
      </a:lvl7pPr>
      <a:lvl8pPr marL="1371600" algn="l" defTabSz="457200" rtl="0" fontAlgn="base" hangingPunct="0">
        <a:spcBef>
          <a:spcPts val="1200"/>
        </a:spcBef>
        <a:spcAft>
          <a:spcPct val="0"/>
        </a:spcAft>
        <a:defRPr sz="7200">
          <a:solidFill>
            <a:srgbClr val="04617B"/>
          </a:solidFill>
          <a:latin typeface="Century Gothic" pitchFamily="34" charset="0"/>
          <a:ea typeface="Century Gothic" pitchFamily="34" charset="0"/>
          <a:cs typeface="Century Gothic" pitchFamily="34" charset="0"/>
          <a:sym typeface="Century Gothic" pitchFamily="34" charset="0"/>
        </a:defRPr>
      </a:lvl8pPr>
      <a:lvl9pPr marL="1828800" algn="l" defTabSz="457200" rtl="0" fontAlgn="base" hangingPunct="0">
        <a:spcBef>
          <a:spcPts val="1200"/>
        </a:spcBef>
        <a:spcAft>
          <a:spcPct val="0"/>
        </a:spcAft>
        <a:defRPr sz="7200">
          <a:solidFill>
            <a:srgbClr val="04617B"/>
          </a:solidFill>
          <a:latin typeface="Century Gothic" pitchFamily="34" charset="0"/>
          <a:ea typeface="Century Gothic" pitchFamily="34" charset="0"/>
          <a:cs typeface="Century Gothic" pitchFamily="34" charset="0"/>
          <a:sym typeface="Century Gothic" pitchFamily="34" charset="0"/>
        </a:defRPr>
      </a:lvl9pPr>
    </p:titleStyle>
    <p:bodyStyle>
      <a:lvl1pPr algn="l" defTabSz="457200" rtl="0" fontAlgn="base" hangingPunct="0">
        <a:spcBef>
          <a:spcPts val="1200"/>
        </a:spcBef>
        <a:spcAft>
          <a:spcPct val="0"/>
        </a:spcAft>
        <a:defRPr sz="7200">
          <a:solidFill>
            <a:srgbClr val="04617B"/>
          </a:solidFill>
          <a:latin typeface="+mn-lt"/>
          <a:ea typeface="+mn-ea"/>
          <a:cs typeface="+mn-cs"/>
          <a:sym typeface="Century Gothic" pitchFamily="34" charset="0"/>
        </a:defRPr>
      </a:lvl1pPr>
      <a:lvl2pPr marL="228600" algn="l" defTabSz="457200" rtl="0" fontAlgn="base" hangingPunct="0">
        <a:spcBef>
          <a:spcPts val="1200"/>
        </a:spcBef>
        <a:spcAft>
          <a:spcPct val="0"/>
        </a:spcAft>
        <a:defRPr sz="7200">
          <a:solidFill>
            <a:srgbClr val="04617B"/>
          </a:solidFill>
          <a:latin typeface="+mn-lt"/>
          <a:ea typeface="+mn-ea"/>
          <a:cs typeface="+mn-cs"/>
          <a:sym typeface="Century Gothic" pitchFamily="34" charset="0"/>
        </a:defRPr>
      </a:lvl2pPr>
      <a:lvl3pPr marL="457200" algn="l" defTabSz="457200" rtl="0" fontAlgn="base" hangingPunct="0">
        <a:spcBef>
          <a:spcPts val="1200"/>
        </a:spcBef>
        <a:spcAft>
          <a:spcPct val="0"/>
        </a:spcAft>
        <a:defRPr sz="7200">
          <a:solidFill>
            <a:srgbClr val="04617B"/>
          </a:solidFill>
          <a:latin typeface="+mn-lt"/>
          <a:ea typeface="+mn-ea"/>
          <a:cs typeface="+mn-cs"/>
          <a:sym typeface="Century Gothic" pitchFamily="34" charset="0"/>
        </a:defRPr>
      </a:lvl3pPr>
      <a:lvl4pPr marL="685800" algn="l" defTabSz="457200" rtl="0" fontAlgn="base" hangingPunct="0">
        <a:spcBef>
          <a:spcPts val="1200"/>
        </a:spcBef>
        <a:spcAft>
          <a:spcPct val="0"/>
        </a:spcAft>
        <a:defRPr sz="7200">
          <a:solidFill>
            <a:srgbClr val="04617B"/>
          </a:solidFill>
          <a:latin typeface="+mn-lt"/>
          <a:ea typeface="+mn-ea"/>
          <a:cs typeface="+mn-cs"/>
          <a:sym typeface="Century Gothic" pitchFamily="34" charset="0"/>
        </a:defRPr>
      </a:lvl4pPr>
      <a:lvl5pPr marL="914400" algn="l" defTabSz="457200" rtl="0" fontAlgn="base" hangingPunct="0">
        <a:spcBef>
          <a:spcPts val="1200"/>
        </a:spcBef>
        <a:spcAft>
          <a:spcPct val="0"/>
        </a:spcAft>
        <a:defRPr sz="7200">
          <a:solidFill>
            <a:srgbClr val="04617B"/>
          </a:solidFill>
          <a:latin typeface="+mn-lt"/>
          <a:ea typeface="+mn-ea"/>
          <a:cs typeface="+mn-cs"/>
          <a:sym typeface="Century Gothic" pitchFamily="34" charset="0"/>
        </a:defRPr>
      </a:lvl5pPr>
      <a:lvl6pPr marL="1371600" algn="l" defTabSz="457200" rtl="0" fontAlgn="base" hangingPunct="0">
        <a:spcBef>
          <a:spcPts val="1200"/>
        </a:spcBef>
        <a:spcAft>
          <a:spcPct val="0"/>
        </a:spcAft>
        <a:defRPr sz="7200">
          <a:solidFill>
            <a:srgbClr val="04617B"/>
          </a:solidFill>
          <a:latin typeface="+mn-lt"/>
          <a:ea typeface="+mn-ea"/>
          <a:cs typeface="+mn-cs"/>
          <a:sym typeface="Century Gothic" pitchFamily="34" charset="0"/>
        </a:defRPr>
      </a:lvl6pPr>
      <a:lvl7pPr marL="1828800" algn="l" defTabSz="457200" rtl="0" fontAlgn="base" hangingPunct="0">
        <a:spcBef>
          <a:spcPts val="1200"/>
        </a:spcBef>
        <a:spcAft>
          <a:spcPct val="0"/>
        </a:spcAft>
        <a:defRPr sz="7200">
          <a:solidFill>
            <a:srgbClr val="04617B"/>
          </a:solidFill>
          <a:latin typeface="+mn-lt"/>
          <a:ea typeface="+mn-ea"/>
          <a:cs typeface="+mn-cs"/>
          <a:sym typeface="Century Gothic" pitchFamily="34" charset="0"/>
        </a:defRPr>
      </a:lvl7pPr>
      <a:lvl8pPr marL="2286000" algn="l" defTabSz="457200" rtl="0" fontAlgn="base" hangingPunct="0">
        <a:spcBef>
          <a:spcPts val="1200"/>
        </a:spcBef>
        <a:spcAft>
          <a:spcPct val="0"/>
        </a:spcAft>
        <a:defRPr sz="7200">
          <a:solidFill>
            <a:srgbClr val="04617B"/>
          </a:solidFill>
          <a:latin typeface="+mn-lt"/>
          <a:ea typeface="+mn-ea"/>
          <a:cs typeface="+mn-cs"/>
          <a:sym typeface="Century Gothic" pitchFamily="34" charset="0"/>
        </a:defRPr>
      </a:lvl8pPr>
      <a:lvl9pPr marL="2743200" algn="l" defTabSz="457200" rtl="0" fontAlgn="base" hangingPunct="0">
        <a:spcBef>
          <a:spcPts val="1200"/>
        </a:spcBef>
        <a:spcAft>
          <a:spcPct val="0"/>
        </a:spcAft>
        <a:defRPr sz="7200">
          <a:solidFill>
            <a:srgbClr val="04617B"/>
          </a:solidFill>
          <a:latin typeface="+mn-lt"/>
          <a:ea typeface="+mn-ea"/>
          <a:cs typeface="+mn-cs"/>
          <a:sym typeface="Century Gothic" pitchFamily="34" charset="0"/>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3.xml"/><Relationship Id="rId6" Type="http://schemas.openxmlformats.org/officeDocument/2006/relationships/image" Target="../media/image5.png"/><Relationship Id="rId5" Type="http://schemas.openxmlformats.org/officeDocument/2006/relationships/image" Target="../media/image4.jpe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7.png"/><Relationship Id="rId1" Type="http://schemas.openxmlformats.org/officeDocument/2006/relationships/slideLayout" Target="../slideLayouts/slideLayout13.xml"/><Relationship Id="rId4" Type="http://schemas.openxmlformats.org/officeDocument/2006/relationships/image" Target="../media/image2.png"/></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image" Target="../media/image7.png"/></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7.png"/><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7.png"/><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7.png"/><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7.png"/><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7.png"/><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7.png"/><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7.png"/><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7.png"/><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7.png"/><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7.png"/><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bwMode="auto">
      <p:bgPr>
        <a:solidFill>
          <a:srgbClr val="F9FFFE"/>
        </a:solidFill>
        <a:effectLst/>
      </p:bgPr>
    </p:bg>
    <p:spTree>
      <p:nvGrpSpPr>
        <p:cNvPr id="1" name=""/>
        <p:cNvGrpSpPr/>
        <p:nvPr/>
      </p:nvGrpSpPr>
      <p:grpSpPr>
        <a:xfrm>
          <a:off x="0" y="0"/>
          <a:ext cx="0" cy="0"/>
          <a:chOff x="0" y="0"/>
          <a:chExt cx="0" cy="0"/>
        </a:xfrm>
      </p:grpSpPr>
      <p:sp>
        <p:nvSpPr>
          <p:cNvPr id="4097" name="AutoShape 1"/>
          <p:cNvSpPr>
            <a:spLocks/>
          </p:cNvSpPr>
          <p:nvPr/>
        </p:nvSpPr>
        <p:spPr bwMode="auto">
          <a:xfrm>
            <a:off x="-12700" y="-76200"/>
            <a:ext cx="6883400" cy="92964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599"/>
                </a:lnTo>
                <a:lnTo>
                  <a:pt x="0" y="21599"/>
                </a:lnTo>
                <a:close/>
              </a:path>
            </a:pathLst>
          </a:custGeom>
          <a:gradFill rotWithShape="0">
            <a:gsLst>
              <a:gs pos="0">
                <a:srgbClr val="FFFFFF"/>
              </a:gs>
              <a:gs pos="11806">
                <a:srgbClr val="FFFFFF"/>
              </a:gs>
              <a:gs pos="100000">
                <a:srgbClr val="FE7F5C"/>
              </a:gs>
            </a:gsLst>
            <a:lin ang="5400000"/>
          </a:gradFill>
          <a:ln w="50800" cap="flat" cmpd="sng">
            <a:solidFill>
              <a:srgbClr val="000000"/>
            </a:solidFill>
            <a:prstDash val="solid"/>
            <a:miter lim="0"/>
            <a:headEnd/>
            <a:tailEnd/>
          </a:ln>
          <a:effectLst>
            <a:outerShdw blurRad="38100" dist="20000" dir="5400000" algn="ctr" rotWithShape="0">
              <a:srgbClr val="000000">
                <a:alpha val="37999"/>
              </a:srgbClr>
            </a:outerShdw>
          </a:effectLst>
        </p:spPr>
        <p:txBody>
          <a:bodyPr lIns="0" tIns="0" rIns="0" bIns="0"/>
          <a:lstStyle/>
          <a:p>
            <a:endParaRPr lang="it-IT"/>
          </a:p>
        </p:txBody>
      </p:sp>
      <p:grpSp>
        <p:nvGrpSpPr>
          <p:cNvPr id="4098" name="Group 2"/>
          <p:cNvGrpSpPr>
            <a:grpSpLocks/>
          </p:cNvGrpSpPr>
          <p:nvPr/>
        </p:nvGrpSpPr>
        <p:grpSpPr bwMode="auto">
          <a:xfrm>
            <a:off x="6350" y="8447088"/>
            <a:ext cx="6945313" cy="657225"/>
            <a:chOff x="0" y="0"/>
            <a:chExt cx="6944837" cy="656642"/>
          </a:xfrm>
        </p:grpSpPr>
        <p:pic>
          <p:nvPicPr>
            <p:cNvPr id="4099" name="Picture 3" descr="pasted-image.pdf"/>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1407637" cy="65664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4100" name="Picture 4" descr="pasted-image.pdf"/>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384300" y="0"/>
              <a:ext cx="1407637" cy="65664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4101" name="Picture 5" descr="pasted-image.pdf"/>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768600" y="0"/>
              <a:ext cx="1407637" cy="65664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4102" name="Picture 6" descr="pasted-image.pdf"/>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152900" y="0"/>
              <a:ext cx="1407637" cy="65664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4103" name="Picture 7" descr="pasted-image.pdf"/>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537200" y="0"/>
              <a:ext cx="1407637" cy="65664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grpSp>
      <p:pic>
        <p:nvPicPr>
          <p:cNvPr id="4104" name="Picture 8" descr="Chef Chez Vous marchio.pd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49275" y="2181225"/>
            <a:ext cx="3173413" cy="37893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4105" name="AutoShape 9"/>
          <p:cNvSpPr>
            <a:spLocks/>
          </p:cNvSpPr>
          <p:nvPr/>
        </p:nvSpPr>
        <p:spPr bwMode="auto">
          <a:xfrm>
            <a:off x="347663" y="6743700"/>
            <a:ext cx="6161087" cy="120967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599"/>
                </a:lnTo>
                <a:lnTo>
                  <a:pt x="0" y="21599"/>
                </a:lnTo>
                <a:close/>
              </a:path>
            </a:pathLst>
          </a:custGeom>
          <a:noFill/>
          <a:ln>
            <a:noFill/>
          </a:ln>
          <a:effectLst>
            <a:outerShdw blurRad="101600" dist="25400" dir="5400000" algn="ctr" rotWithShape="0">
              <a:srgbClr val="000000">
                <a:alpha val="7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Lst>
        </p:spPr>
        <p:txBody>
          <a:bodyPr lIns="0" tIns="0" rIns="0" bIns="0"/>
          <a:lstStyle/>
          <a:p>
            <a:pPr algn="ctr"/>
            <a:r>
              <a:rPr lang="it-IT" sz="4000">
                <a:latin typeface="Lithos Pro" charset="0"/>
                <a:sym typeface="Lithos Pro" charset="0"/>
              </a:rPr>
              <a:t>Ipia Orfini 4 A GP/AM Foligno</a:t>
            </a:r>
            <a:endParaRPr lang="it-IT"/>
          </a:p>
        </p:txBody>
      </p:sp>
      <p:sp>
        <p:nvSpPr>
          <p:cNvPr id="4106" name="AutoShape 10"/>
          <p:cNvSpPr>
            <a:spLocks/>
          </p:cNvSpPr>
          <p:nvPr/>
        </p:nvSpPr>
        <p:spPr bwMode="auto">
          <a:xfrm>
            <a:off x="4076700" y="3678238"/>
            <a:ext cx="2794000" cy="16383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5719" tIns="45719" rIns="45719" bIns="45719"/>
          <a:lstStyle/>
          <a:p>
            <a:pPr algn="just">
              <a:lnSpc>
                <a:spcPct val="120000"/>
              </a:lnSpc>
            </a:pPr>
            <a:r>
              <a:rPr lang="it-IT">
                <a:latin typeface="American Typewriter" charset="0"/>
                <a:sym typeface="American Typewriter" charset="0"/>
              </a:rPr>
              <a:t>- Creta Riccardo</a:t>
            </a:r>
          </a:p>
          <a:p>
            <a:pPr algn="just">
              <a:lnSpc>
                <a:spcPct val="120000"/>
              </a:lnSpc>
            </a:pPr>
            <a:r>
              <a:rPr lang="it-IT">
                <a:latin typeface="American Typewriter" charset="0"/>
                <a:sym typeface="American Typewriter" charset="0"/>
              </a:rPr>
              <a:t>- Mura Blendiana</a:t>
            </a:r>
          </a:p>
          <a:p>
            <a:pPr algn="just">
              <a:lnSpc>
                <a:spcPct val="120000"/>
              </a:lnSpc>
            </a:pPr>
            <a:r>
              <a:rPr lang="it-IT">
                <a:latin typeface="American Typewriter" charset="0"/>
                <a:sym typeface="American Typewriter" charset="0"/>
              </a:rPr>
              <a:t>- Hoti Anton</a:t>
            </a:r>
          </a:p>
          <a:p>
            <a:pPr algn="just">
              <a:lnSpc>
                <a:spcPct val="120000"/>
              </a:lnSpc>
            </a:pPr>
            <a:r>
              <a:rPr lang="it-IT">
                <a:latin typeface="American Typewriter" charset="0"/>
                <a:sym typeface="American Typewriter" charset="0"/>
              </a:rPr>
              <a:t>- Betti Simona</a:t>
            </a:r>
          </a:p>
          <a:p>
            <a:pPr algn="just">
              <a:lnSpc>
                <a:spcPct val="120000"/>
              </a:lnSpc>
            </a:pPr>
            <a:r>
              <a:rPr lang="it-IT">
                <a:latin typeface="American Typewriter" charset="0"/>
                <a:sym typeface="American Typewriter" charset="0"/>
              </a:rPr>
              <a:t>- Popa Eva</a:t>
            </a:r>
            <a:endParaRPr lang="it-IT"/>
          </a:p>
        </p:txBody>
      </p:sp>
      <p:pic>
        <p:nvPicPr>
          <p:cNvPr id="4107" name="Picture 11" descr="image.pn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895475" y="1479550"/>
            <a:ext cx="2279650" cy="2301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4108" name="Picture 12" descr="image.jpg"/>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454525" y="1347788"/>
            <a:ext cx="476250" cy="495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4109" name="Picture 13" descr="image.png"/>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1166813" y="7938"/>
            <a:ext cx="4624387" cy="12239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AutoShape 1"/>
          <p:cNvSpPr>
            <a:spLocks/>
          </p:cNvSpPr>
          <p:nvPr/>
        </p:nvSpPr>
        <p:spPr bwMode="auto">
          <a:xfrm>
            <a:off x="-12700" y="-76200"/>
            <a:ext cx="6883400" cy="92964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599"/>
                </a:lnTo>
                <a:lnTo>
                  <a:pt x="0" y="21599"/>
                </a:lnTo>
                <a:close/>
              </a:path>
            </a:pathLst>
          </a:custGeom>
          <a:gradFill rotWithShape="0">
            <a:gsLst>
              <a:gs pos="0">
                <a:srgbClr val="FFFFFF"/>
              </a:gs>
              <a:gs pos="11806">
                <a:srgbClr val="FFFFFF"/>
              </a:gs>
              <a:gs pos="100000">
                <a:srgbClr val="FE7F5C"/>
              </a:gs>
            </a:gsLst>
            <a:lin ang="5400000"/>
          </a:gradFill>
          <a:ln w="50800" cap="flat" cmpd="sng">
            <a:solidFill>
              <a:srgbClr val="000000"/>
            </a:solidFill>
            <a:prstDash val="solid"/>
            <a:miter lim="0"/>
            <a:headEnd/>
            <a:tailEnd/>
          </a:ln>
          <a:effectLst>
            <a:outerShdw blurRad="38100" dist="20000" dir="5400000" algn="ctr" rotWithShape="0">
              <a:srgbClr val="000000">
                <a:alpha val="37999"/>
              </a:srgbClr>
            </a:outerShdw>
          </a:effectLst>
        </p:spPr>
        <p:txBody>
          <a:bodyPr lIns="0" tIns="0" rIns="0" bIns="0"/>
          <a:lstStyle/>
          <a:p>
            <a:endParaRPr lang="it-IT"/>
          </a:p>
        </p:txBody>
      </p:sp>
      <p:grpSp>
        <p:nvGrpSpPr>
          <p:cNvPr id="13314" name="Group 2"/>
          <p:cNvGrpSpPr>
            <a:grpSpLocks/>
          </p:cNvGrpSpPr>
          <p:nvPr/>
        </p:nvGrpSpPr>
        <p:grpSpPr bwMode="auto">
          <a:xfrm>
            <a:off x="6350" y="8447088"/>
            <a:ext cx="6945313" cy="657225"/>
            <a:chOff x="0" y="0"/>
            <a:chExt cx="6944837" cy="656642"/>
          </a:xfrm>
        </p:grpSpPr>
        <p:pic>
          <p:nvPicPr>
            <p:cNvPr id="13315" name="Picture 3" descr="pasted-image.pdf"/>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407637" cy="65664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3316" name="Picture 4" descr="pasted-image.pdf"/>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384300" y="0"/>
              <a:ext cx="1407637" cy="65664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3317" name="Picture 5" descr="pasted-image.pdf"/>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768600" y="0"/>
              <a:ext cx="1407637" cy="65664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3318" name="Picture 6" descr="pasted-image.pdf"/>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152900" y="0"/>
              <a:ext cx="1407637" cy="65664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3319" name="Picture 7" descr="pasted-image.pdf"/>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537200" y="0"/>
              <a:ext cx="1407637" cy="65664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grpSp>
      <p:pic>
        <p:nvPicPr>
          <p:cNvPr id="13320" name="Picture 8" descr="emotionheader.gif"/>
          <p:cNvPicPr>
            <a:picLocks noChangeAspect="1"/>
          </p:cNvPicPr>
          <p:nvPr/>
        </p:nvPicPr>
        <p:blipFill>
          <a:blip r:embed="rId3">
            <a:extLst>
              <a:ext uri="{28A0092B-C50C-407E-A947-70E740481C1C}">
                <a14:useLocalDpi xmlns:a14="http://schemas.microsoft.com/office/drawing/2010/main" val="0"/>
              </a:ext>
            </a:extLst>
          </a:blip>
          <a:srcRect l="8687"/>
          <a:stretch>
            <a:fillRect/>
          </a:stretch>
        </p:blipFill>
        <p:spPr bwMode="auto">
          <a:xfrm>
            <a:off x="-1350963" y="1749425"/>
            <a:ext cx="10677526" cy="82724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3321" name="AutoShape 9"/>
          <p:cNvSpPr>
            <a:spLocks/>
          </p:cNvSpPr>
          <p:nvPr/>
        </p:nvSpPr>
        <p:spPr bwMode="auto">
          <a:xfrm>
            <a:off x="3668713" y="5019675"/>
            <a:ext cx="2613025" cy="173196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599"/>
                </a:lnTo>
                <a:lnTo>
                  <a:pt x="0" y="21599"/>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5719" tIns="45719" rIns="45719" bIns="45719"/>
          <a:lstStyle/>
          <a:p>
            <a:pPr algn="just">
              <a:lnSpc>
                <a:spcPct val="110000"/>
              </a:lnSpc>
            </a:pPr>
            <a:r>
              <a:rPr lang="it-IT" sz="1400">
                <a:latin typeface="American Typewriter" charset="0"/>
                <a:sym typeface="American Typewriter" charset="0"/>
              </a:rPr>
              <a:t>   Il cuoco innamorato è in grado di interpretare il vostro pensiero e i vostri gusti, offrendo le soluzioni più adatte per soddisfare le vostre esigenze.</a:t>
            </a:r>
          </a:p>
        </p:txBody>
      </p:sp>
      <p:sp>
        <p:nvSpPr>
          <p:cNvPr id="13322" name="AutoShape 10"/>
          <p:cNvSpPr>
            <a:spLocks/>
          </p:cNvSpPr>
          <p:nvPr/>
        </p:nvSpPr>
        <p:spPr bwMode="auto">
          <a:xfrm>
            <a:off x="1343025" y="357188"/>
            <a:ext cx="3865563" cy="60007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a:outerShdw blurRad="101600" dist="25400" dir="5400000" algn="ctr" rotWithShape="0">
              <a:srgbClr val="000000">
                <a:alpha val="7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Lst>
        </p:spPr>
        <p:txBody>
          <a:bodyPr lIns="0" tIns="0" rIns="0" bIns="0"/>
          <a:lstStyle/>
          <a:p>
            <a:r>
              <a:rPr lang="it-IT" sz="4000">
                <a:latin typeface="Lithos Pro" charset="0"/>
                <a:sym typeface="Lithos Pro" charset="0"/>
              </a:rPr>
              <a:t>Concorrenza</a:t>
            </a:r>
            <a:endParaRPr lang="it-IT"/>
          </a:p>
        </p:txBody>
      </p:sp>
      <p:sp>
        <p:nvSpPr>
          <p:cNvPr id="13323" name="AutoShape 11"/>
          <p:cNvSpPr>
            <a:spLocks/>
          </p:cNvSpPr>
          <p:nvPr/>
        </p:nvSpPr>
        <p:spPr bwMode="auto">
          <a:xfrm>
            <a:off x="3663950" y="7112000"/>
            <a:ext cx="2622550" cy="54768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599"/>
                </a:lnTo>
                <a:lnTo>
                  <a:pt x="0" y="21599"/>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5719" tIns="45719" rIns="45719" bIns="45719"/>
          <a:lstStyle/>
          <a:p>
            <a:pPr algn="just"/>
            <a:r>
              <a:rPr lang="it-IT" sz="1600" u="sng">
                <a:latin typeface="American Typewriter" charset="0"/>
                <a:sym typeface="American Typewriter" charset="0"/>
              </a:rPr>
              <a:t>Diretto da Marco e Mirko Battistini</a:t>
            </a:r>
            <a:endParaRPr lang="it-IT"/>
          </a:p>
        </p:txBody>
      </p:sp>
      <p:pic>
        <p:nvPicPr>
          <p:cNvPr id="13324" name="Picture 12" descr="Chef Chez Vous marchio.ai"/>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90538" y="1470025"/>
            <a:ext cx="1790700" cy="21383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3325" name="AutoShape 13"/>
          <p:cNvSpPr>
            <a:spLocks/>
          </p:cNvSpPr>
          <p:nvPr/>
        </p:nvSpPr>
        <p:spPr bwMode="auto">
          <a:xfrm>
            <a:off x="2571750" y="1554163"/>
            <a:ext cx="3746500" cy="197485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5719" tIns="45719" rIns="45719" bIns="45719"/>
          <a:lstStyle/>
          <a:p>
            <a:pPr algn="just">
              <a:lnSpc>
                <a:spcPct val="110000"/>
              </a:lnSpc>
            </a:pPr>
            <a:r>
              <a:rPr lang="it-IT" sz="1400" b="1">
                <a:latin typeface="American Typewriter" charset="0"/>
                <a:sym typeface="American Typewriter" charset="0"/>
              </a:rPr>
              <a:t>chefchezvous</a:t>
            </a:r>
            <a:r>
              <a:rPr lang="it-IT" sz="1400">
                <a:latin typeface="American Typewriter" charset="0"/>
                <a:sym typeface="American Typewriter" charset="0"/>
              </a:rPr>
              <a:t> realizza a casa tua o dove vuoi tu eventi gastronomici d’ogni genere per tipologia.</a:t>
            </a:r>
          </a:p>
          <a:p>
            <a:pPr algn="just">
              <a:lnSpc>
                <a:spcPct val="110000"/>
              </a:lnSpc>
            </a:pPr>
            <a:r>
              <a:rPr lang="it-IT" sz="1400">
                <a:latin typeface="American Typewriter" charset="0"/>
                <a:sym typeface="American Typewriter" charset="0"/>
              </a:rPr>
              <a:t>Per i privati garantiamo semplicità organizzativa, discrezione, professionalità, qualità, genuinità, prestigio e design. </a:t>
            </a:r>
          </a:p>
          <a:p>
            <a:pPr algn="just">
              <a:lnSpc>
                <a:spcPct val="110000"/>
              </a:lnSpc>
            </a:pPr>
            <a:r>
              <a:rPr lang="it-IT" sz="1400">
                <a:latin typeface="American Typewriter" charset="0"/>
                <a:sym typeface="American Typewriter" charset="0"/>
              </a:rPr>
              <a:t>All'insegna di un servizio completo e personalizzato adatto ad ogni budget.</a:t>
            </a:r>
            <a:endParaRPr lang="it-IT"/>
          </a:p>
        </p:txBody>
      </p:sp>
      <p:sp>
        <p:nvSpPr>
          <p:cNvPr id="13326" name="AutoShape 14"/>
          <p:cNvSpPr>
            <a:spLocks/>
          </p:cNvSpPr>
          <p:nvPr/>
        </p:nvSpPr>
        <p:spPr bwMode="auto">
          <a:xfrm>
            <a:off x="3487738" y="3711575"/>
            <a:ext cx="1914525" cy="32067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599"/>
                </a:lnTo>
                <a:lnTo>
                  <a:pt x="0" y="21599"/>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5719" tIns="45719" rIns="45719" bIns="45719"/>
          <a:lstStyle/>
          <a:p>
            <a:pPr algn="r"/>
            <a:r>
              <a:rPr lang="it-IT" sz="1600" u="sng">
                <a:latin typeface="American Typewriter" charset="0"/>
                <a:sym typeface="American Typewriter" charset="0"/>
              </a:rPr>
              <a:t>Non in commercio </a:t>
            </a:r>
            <a:endParaRPr lang="it-IT"/>
          </a:p>
        </p:txBody>
      </p:sp>
    </p:spTree>
  </p:cSld>
  <p:clrMapOvr>
    <a:masterClrMapping/>
  </p:clrMapOvr>
  <p:transition spd="med"/>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AutoShape 1"/>
          <p:cNvSpPr>
            <a:spLocks/>
          </p:cNvSpPr>
          <p:nvPr/>
        </p:nvSpPr>
        <p:spPr bwMode="auto">
          <a:xfrm>
            <a:off x="-12700" y="-76200"/>
            <a:ext cx="6883400" cy="92964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599"/>
                </a:lnTo>
                <a:lnTo>
                  <a:pt x="0" y="21599"/>
                </a:lnTo>
                <a:close/>
              </a:path>
            </a:pathLst>
          </a:custGeom>
          <a:gradFill rotWithShape="0">
            <a:gsLst>
              <a:gs pos="0">
                <a:srgbClr val="FFFFFF"/>
              </a:gs>
              <a:gs pos="11806">
                <a:srgbClr val="FFFFFF"/>
              </a:gs>
              <a:gs pos="100000">
                <a:srgbClr val="FE7F5C"/>
              </a:gs>
            </a:gsLst>
            <a:lin ang="5400000"/>
          </a:gradFill>
          <a:ln w="50800" cap="flat" cmpd="sng">
            <a:solidFill>
              <a:srgbClr val="000000"/>
            </a:solidFill>
            <a:prstDash val="solid"/>
            <a:miter lim="0"/>
            <a:headEnd/>
            <a:tailEnd/>
          </a:ln>
          <a:effectLst>
            <a:outerShdw blurRad="38100" dist="20000" dir="5400000" algn="ctr" rotWithShape="0">
              <a:srgbClr val="000000">
                <a:alpha val="37999"/>
              </a:srgbClr>
            </a:outerShdw>
          </a:effectLst>
        </p:spPr>
        <p:txBody>
          <a:bodyPr lIns="0" tIns="0" rIns="0" bIns="0"/>
          <a:lstStyle/>
          <a:p>
            <a:endParaRPr lang="it-IT"/>
          </a:p>
        </p:txBody>
      </p:sp>
      <p:sp>
        <p:nvSpPr>
          <p:cNvPr id="14338" name="AutoShape 2"/>
          <p:cNvSpPr>
            <a:spLocks/>
          </p:cNvSpPr>
          <p:nvPr/>
        </p:nvSpPr>
        <p:spPr bwMode="auto">
          <a:xfrm>
            <a:off x="4914900" y="8326438"/>
            <a:ext cx="1600200" cy="28733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599"/>
                </a:lnTo>
                <a:lnTo>
                  <a:pt x="0" y="21599"/>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5719" tIns="45719" rIns="45719" bIns="45719"/>
          <a:lstStyle/>
          <a:p>
            <a:pPr algn="r"/>
            <a:fld id="{DF3F4FFE-C7C7-4977-AFB3-FEF1D896BD8D}" type="slidenum">
              <a:rPr lang="it-IT" sz="1400"/>
              <a:pPr algn="r"/>
              <a:t>11</a:t>
            </a:fld>
            <a:endParaRPr lang="it-IT"/>
          </a:p>
        </p:txBody>
      </p:sp>
      <p:sp>
        <p:nvSpPr>
          <p:cNvPr id="14339" name="AutoShape 3"/>
          <p:cNvSpPr>
            <a:spLocks/>
          </p:cNvSpPr>
          <p:nvPr/>
        </p:nvSpPr>
        <p:spPr bwMode="auto">
          <a:xfrm>
            <a:off x="596900" y="2128838"/>
            <a:ext cx="5449888" cy="294798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599"/>
                </a:lnTo>
                <a:lnTo>
                  <a:pt x="0" y="21599"/>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5719" tIns="45719" rIns="45719" bIns="45719"/>
          <a:lstStyle/>
          <a:p>
            <a:pPr algn="just"/>
            <a:endParaRPr lang="it-IT" sz="1300">
              <a:latin typeface="American Typewriter" charset="0"/>
              <a:sym typeface="American Typewriter" charset="0"/>
            </a:endParaRPr>
          </a:p>
          <a:p>
            <a:pPr algn="just"/>
            <a:r>
              <a:rPr lang="it-IT" sz="1300">
                <a:latin typeface="American Typewriter" charset="0"/>
                <a:sym typeface="American Typewriter" charset="0"/>
              </a:rPr>
              <a:t>Per svolgere la nostra attività economica, abbiamo scelto la forma di società nome collettivo perché soddisfa la nostra idea imprenditoriale, dal punto di vista finanziario, e limita la responsabilità dei singoli soci.</a:t>
            </a:r>
          </a:p>
          <a:p>
            <a:pPr algn="just"/>
            <a:endParaRPr lang="it-IT" sz="1300">
              <a:latin typeface="American Typewriter" charset="0"/>
              <a:sym typeface="American Typewriter" charset="0"/>
            </a:endParaRPr>
          </a:p>
          <a:p>
            <a:pPr algn="just"/>
            <a:r>
              <a:rPr lang="it-IT" sz="1300">
                <a:latin typeface="American Typewriter" charset="0"/>
                <a:sym typeface="American Typewriter" charset="0"/>
              </a:rPr>
              <a:t>Tale scelta è dovuta ai seguenti motivi:</a:t>
            </a:r>
            <a:br>
              <a:rPr lang="it-IT" sz="1300">
                <a:latin typeface="American Typewriter" charset="0"/>
                <a:sym typeface="American Typewriter" charset="0"/>
              </a:rPr>
            </a:br>
            <a:endParaRPr lang="it-IT" sz="1300">
              <a:latin typeface="American Typewriter" charset="0"/>
              <a:sym typeface="American Typewriter" charset="0"/>
            </a:endParaRPr>
          </a:p>
          <a:p>
            <a:pPr algn="just"/>
            <a:r>
              <a:rPr lang="it-IT" sz="1300">
                <a:latin typeface="American Typewriter" charset="0"/>
                <a:sym typeface="American Typewriter" charset="0"/>
              </a:rPr>
              <a:t>1) l’autonomia patrimoniale imperfetta di cui gode, e quindi noi soci rispondiamo, limitatamente alla nostra quota per le obbligazioni sociali</a:t>
            </a:r>
          </a:p>
          <a:p>
            <a:pPr algn="just"/>
            <a:endParaRPr lang="it-IT" sz="1300">
              <a:latin typeface="American Typewriter" charset="0"/>
              <a:sym typeface="American Typewriter" charset="0"/>
            </a:endParaRPr>
          </a:p>
          <a:p>
            <a:pPr algn="just"/>
            <a:r>
              <a:rPr lang="it-IT" sz="1300">
                <a:latin typeface="American Typewriter" charset="0"/>
                <a:sym typeface="American Typewriter" charset="0"/>
              </a:rPr>
              <a:t>2) forte autonomia statutaria cioè possibilità di adeguare la società alle nostre. </a:t>
            </a:r>
          </a:p>
        </p:txBody>
      </p:sp>
      <p:sp>
        <p:nvSpPr>
          <p:cNvPr id="14340" name="AutoShape 4"/>
          <p:cNvSpPr>
            <a:spLocks/>
          </p:cNvSpPr>
          <p:nvPr/>
        </p:nvSpPr>
        <p:spPr bwMode="auto">
          <a:xfrm>
            <a:off x="1420813" y="390525"/>
            <a:ext cx="4100512" cy="59848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a:outerShdw blurRad="101600" dist="25400" dir="5400000" algn="ctr" rotWithShape="0">
              <a:srgbClr val="000000">
                <a:alpha val="7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Lst>
        </p:spPr>
        <p:txBody>
          <a:bodyPr lIns="0" tIns="0" rIns="0" bIns="0"/>
          <a:lstStyle/>
          <a:p>
            <a:r>
              <a:rPr lang="it-IT" sz="4000">
                <a:latin typeface="Lithos Pro" charset="0"/>
                <a:sym typeface="Lithos Pro" charset="0"/>
              </a:rPr>
              <a:t>tipo di società</a:t>
            </a:r>
            <a:endParaRPr lang="it-IT"/>
          </a:p>
        </p:txBody>
      </p:sp>
      <p:grpSp>
        <p:nvGrpSpPr>
          <p:cNvPr id="14341" name="Group 5"/>
          <p:cNvGrpSpPr>
            <a:grpSpLocks/>
          </p:cNvGrpSpPr>
          <p:nvPr/>
        </p:nvGrpSpPr>
        <p:grpSpPr bwMode="auto">
          <a:xfrm>
            <a:off x="0" y="8447088"/>
            <a:ext cx="6943725" cy="657225"/>
            <a:chOff x="0" y="0"/>
            <a:chExt cx="6944837" cy="656642"/>
          </a:xfrm>
        </p:grpSpPr>
        <p:pic>
          <p:nvPicPr>
            <p:cNvPr id="14342" name="Picture 6" descr="pasted-image.pdf"/>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407637" cy="65664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4343" name="Picture 7" descr="pasted-image.pdf"/>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384300" y="0"/>
              <a:ext cx="1407637" cy="65664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4344" name="Picture 8" descr="pasted-image.pdf"/>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768600" y="0"/>
              <a:ext cx="1407637" cy="65664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4345" name="Picture 9" descr="pasted-image.pdf"/>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152900" y="0"/>
              <a:ext cx="1407637" cy="65664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4346" name="Picture 10" descr="pasted-image.pdf"/>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537200" y="0"/>
              <a:ext cx="1407637" cy="65664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grpSp>
      <p:pic>
        <p:nvPicPr>
          <p:cNvPr id="14347" name="Picture 11" descr="Chef Chez Vous marchio.ai"/>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081713" y="98425"/>
            <a:ext cx="682625" cy="8143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spd="med"/>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AutoShape 1"/>
          <p:cNvSpPr>
            <a:spLocks/>
          </p:cNvSpPr>
          <p:nvPr/>
        </p:nvSpPr>
        <p:spPr bwMode="auto">
          <a:xfrm>
            <a:off x="-12700" y="-76200"/>
            <a:ext cx="6883400" cy="92964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599"/>
                </a:lnTo>
                <a:lnTo>
                  <a:pt x="0" y="21599"/>
                </a:lnTo>
                <a:close/>
              </a:path>
            </a:pathLst>
          </a:custGeom>
          <a:gradFill rotWithShape="0">
            <a:gsLst>
              <a:gs pos="0">
                <a:srgbClr val="FFFFFF"/>
              </a:gs>
              <a:gs pos="11806">
                <a:srgbClr val="FFFFFF"/>
              </a:gs>
              <a:gs pos="100000">
                <a:srgbClr val="FE7F5C"/>
              </a:gs>
            </a:gsLst>
            <a:lin ang="5400000"/>
          </a:gradFill>
          <a:ln w="50800" cap="flat" cmpd="sng">
            <a:solidFill>
              <a:srgbClr val="000000"/>
            </a:solidFill>
            <a:prstDash val="solid"/>
            <a:miter lim="0"/>
            <a:headEnd/>
            <a:tailEnd/>
          </a:ln>
          <a:effectLst>
            <a:outerShdw blurRad="38100" dist="20000" dir="5400000" algn="ctr" rotWithShape="0">
              <a:srgbClr val="000000">
                <a:alpha val="37999"/>
              </a:srgbClr>
            </a:outerShdw>
          </a:effectLst>
        </p:spPr>
        <p:txBody>
          <a:bodyPr lIns="0" tIns="0" rIns="0" bIns="0"/>
          <a:lstStyle/>
          <a:p>
            <a:endParaRPr lang="it-IT"/>
          </a:p>
        </p:txBody>
      </p:sp>
      <p:sp>
        <p:nvSpPr>
          <p:cNvPr id="15362" name="AutoShape 2"/>
          <p:cNvSpPr>
            <a:spLocks/>
          </p:cNvSpPr>
          <p:nvPr/>
        </p:nvSpPr>
        <p:spPr bwMode="auto">
          <a:xfrm>
            <a:off x="885825" y="273050"/>
            <a:ext cx="4810125" cy="60007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noFill/>
          <a:ln>
            <a:noFill/>
          </a:ln>
          <a:effectLst>
            <a:outerShdw blurRad="101600" dist="25400" dir="5400000" algn="ctr" rotWithShape="0">
              <a:srgbClr val="000000">
                <a:alpha val="7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Lst>
        </p:spPr>
        <p:txBody>
          <a:bodyPr lIns="0" tIns="0" rIns="0" bIns="0"/>
          <a:lstStyle/>
          <a:p>
            <a:r>
              <a:rPr lang="it-IT" sz="4000">
                <a:latin typeface="Lithos Pro" charset="0"/>
                <a:sym typeface="Lithos Pro" charset="0"/>
              </a:rPr>
              <a:t>sede dell’azienda</a:t>
            </a:r>
            <a:endParaRPr lang="it-IT"/>
          </a:p>
        </p:txBody>
      </p:sp>
      <p:sp>
        <p:nvSpPr>
          <p:cNvPr id="15363" name="AutoShape 3"/>
          <p:cNvSpPr>
            <a:spLocks/>
          </p:cNvSpPr>
          <p:nvPr/>
        </p:nvSpPr>
        <p:spPr bwMode="auto">
          <a:xfrm>
            <a:off x="2419350" y="6610350"/>
            <a:ext cx="4070350" cy="173355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599"/>
                </a:lnTo>
                <a:lnTo>
                  <a:pt x="0" y="21599"/>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5719" tIns="45719" rIns="45719" bIns="45719"/>
          <a:lstStyle/>
          <a:p>
            <a:pPr algn="just">
              <a:lnSpc>
                <a:spcPct val="110000"/>
              </a:lnSpc>
            </a:pPr>
            <a:r>
              <a:rPr lang="it-IT" sz="1400">
                <a:latin typeface="American Typewriter" charset="0"/>
                <a:sym typeface="American Typewriter" charset="0"/>
              </a:rPr>
              <a:t>Dopo una vasta ricerca fatta nella zona di Foligno, abbiamo deciso di localizzare la nostra sede nella zona industriale “La Paciana”, facilmente raggiungibile dai clienti ma anche dai fornitori perché è situata vicino all’uscita della superstrada.</a:t>
            </a:r>
          </a:p>
        </p:txBody>
      </p:sp>
      <p:sp>
        <p:nvSpPr>
          <p:cNvPr id="15364" name="AutoShape 4"/>
          <p:cNvSpPr>
            <a:spLocks/>
          </p:cNvSpPr>
          <p:nvPr/>
        </p:nvSpPr>
        <p:spPr bwMode="auto">
          <a:xfrm>
            <a:off x="250825" y="7208838"/>
            <a:ext cx="2044700" cy="30797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599"/>
                </a:lnTo>
                <a:lnTo>
                  <a:pt x="0" y="21599"/>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5719" tIns="45719" rIns="45719" bIns="45719"/>
          <a:lstStyle/>
          <a:p>
            <a:pPr algn="r"/>
            <a:r>
              <a:rPr lang="it-IT" sz="1400" b="1">
                <a:latin typeface="American Typewriter" charset="0"/>
                <a:sym typeface="American Typewriter" charset="0"/>
              </a:rPr>
              <a:t>Via Francesco Bettini</a:t>
            </a:r>
            <a:endParaRPr lang="it-IT"/>
          </a:p>
        </p:txBody>
      </p:sp>
      <p:pic>
        <p:nvPicPr>
          <p:cNvPr id="15365" name="Picture 5" descr="Simona-Model.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06363" y="-228600"/>
            <a:ext cx="6731000" cy="47577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5366" name="Picture 6" descr="Schermata 2015-04-09 alle 16.04.10.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255713" y="3265488"/>
            <a:ext cx="4070350" cy="3241675"/>
          </a:xfrm>
          <a:prstGeom prst="rect">
            <a:avLst/>
          </a:prstGeom>
          <a:noFill/>
          <a:ln w="25400" cap="flat" cmpd="sng">
            <a:solidFill>
              <a:srgbClr val="000000"/>
            </a:solidFill>
            <a:prstDash val="solid"/>
            <a:miter lim="0"/>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grpSp>
        <p:nvGrpSpPr>
          <p:cNvPr id="15367" name="Group 7"/>
          <p:cNvGrpSpPr>
            <a:grpSpLocks/>
          </p:cNvGrpSpPr>
          <p:nvPr/>
        </p:nvGrpSpPr>
        <p:grpSpPr bwMode="auto">
          <a:xfrm>
            <a:off x="0" y="8447088"/>
            <a:ext cx="6943725" cy="657225"/>
            <a:chOff x="0" y="0"/>
            <a:chExt cx="6944837" cy="656642"/>
          </a:xfrm>
        </p:grpSpPr>
        <p:pic>
          <p:nvPicPr>
            <p:cNvPr id="15368" name="Picture 8" descr="pasted-image.pdf"/>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1407637" cy="65664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5369" name="Picture 9" descr="pasted-image.pdf"/>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384300" y="0"/>
              <a:ext cx="1407637" cy="65664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5370" name="Picture 10" descr="pasted-image.pdf"/>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768600" y="0"/>
              <a:ext cx="1407637" cy="65664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5371" name="Picture 11" descr="pasted-image.pdf"/>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152900" y="0"/>
              <a:ext cx="1407637" cy="65664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5372" name="Picture 12" descr="pasted-image.pdf"/>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537200" y="0"/>
              <a:ext cx="1407637" cy="65664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grpSp>
      <p:pic>
        <p:nvPicPr>
          <p:cNvPr id="15373" name="Picture 13" descr="Chef Chez Vous marchio.ai"/>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6081713" y="98425"/>
            <a:ext cx="682625" cy="8143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spd="med"/>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AutoShape 1"/>
          <p:cNvSpPr>
            <a:spLocks/>
          </p:cNvSpPr>
          <p:nvPr/>
        </p:nvSpPr>
        <p:spPr bwMode="auto">
          <a:xfrm>
            <a:off x="-12700" y="-76200"/>
            <a:ext cx="6883400" cy="92964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599"/>
                </a:lnTo>
                <a:lnTo>
                  <a:pt x="0" y="21599"/>
                </a:lnTo>
                <a:close/>
              </a:path>
            </a:pathLst>
          </a:custGeom>
          <a:gradFill rotWithShape="0">
            <a:gsLst>
              <a:gs pos="0">
                <a:srgbClr val="FFFFFF"/>
              </a:gs>
              <a:gs pos="11806">
                <a:srgbClr val="FFFFFF"/>
              </a:gs>
              <a:gs pos="100000">
                <a:srgbClr val="FE7F5C"/>
              </a:gs>
            </a:gsLst>
            <a:lin ang="5400000"/>
          </a:gradFill>
          <a:ln w="50800" cap="flat" cmpd="sng">
            <a:solidFill>
              <a:srgbClr val="000000"/>
            </a:solidFill>
            <a:prstDash val="solid"/>
            <a:miter lim="0"/>
            <a:headEnd/>
            <a:tailEnd/>
          </a:ln>
          <a:effectLst>
            <a:outerShdw blurRad="38100" dist="20000" dir="5400000" algn="ctr" rotWithShape="0">
              <a:srgbClr val="000000">
                <a:alpha val="37999"/>
              </a:srgbClr>
            </a:outerShdw>
          </a:effectLst>
        </p:spPr>
        <p:txBody>
          <a:bodyPr lIns="0" tIns="0" rIns="0" bIns="0"/>
          <a:lstStyle/>
          <a:p>
            <a:endParaRPr lang="it-IT"/>
          </a:p>
        </p:txBody>
      </p:sp>
      <p:sp>
        <p:nvSpPr>
          <p:cNvPr id="16386" name="AutoShape 2"/>
          <p:cNvSpPr>
            <a:spLocks/>
          </p:cNvSpPr>
          <p:nvPr/>
        </p:nvSpPr>
        <p:spPr bwMode="auto">
          <a:xfrm>
            <a:off x="927100" y="1927225"/>
            <a:ext cx="5002213" cy="307022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599"/>
                </a:lnTo>
                <a:lnTo>
                  <a:pt x="0" y="21599"/>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5719" tIns="45719" rIns="45719" bIns="45719"/>
          <a:lstStyle/>
          <a:p>
            <a:pPr algn="just">
              <a:lnSpc>
                <a:spcPct val="110000"/>
              </a:lnSpc>
            </a:pPr>
            <a:endParaRPr lang="it-IT" sz="1400"/>
          </a:p>
          <a:p>
            <a:pPr algn="just">
              <a:lnSpc>
                <a:spcPct val="110000"/>
              </a:lnSpc>
            </a:pPr>
            <a:endParaRPr lang="it-IT" sz="1400"/>
          </a:p>
          <a:p>
            <a:pPr algn="just">
              <a:lnSpc>
                <a:spcPct val="110000"/>
              </a:lnSpc>
            </a:pPr>
            <a:endParaRPr lang="it-IT" sz="1400"/>
          </a:p>
          <a:p>
            <a:pPr algn="just">
              <a:lnSpc>
                <a:spcPct val="110000"/>
              </a:lnSpc>
            </a:pPr>
            <a:r>
              <a:rPr lang="it-IT" sz="1400"/>
              <a:t>Per promuovere la nostra attività abbiamo pensato a varie iniziative tra cui:</a:t>
            </a:r>
          </a:p>
          <a:p>
            <a:pPr algn="just">
              <a:lnSpc>
                <a:spcPct val="110000"/>
              </a:lnSpc>
            </a:pPr>
            <a:r>
              <a:rPr lang="it-IT" sz="1400"/>
              <a:t>-  sito web e social network</a:t>
            </a:r>
            <a:br>
              <a:rPr lang="it-IT" sz="1400"/>
            </a:br>
            <a:r>
              <a:rPr lang="it-IT" sz="1400"/>
              <a:t>-  volantinaggio</a:t>
            </a:r>
          </a:p>
          <a:p>
            <a:pPr algn="just">
              <a:lnSpc>
                <a:spcPct val="110000"/>
              </a:lnSpc>
            </a:pPr>
            <a:r>
              <a:rPr lang="it-IT" sz="1400"/>
              <a:t>- manifesti affissi in appositi spazi</a:t>
            </a:r>
          </a:p>
          <a:p>
            <a:pPr algn="just">
              <a:lnSpc>
                <a:spcPct val="110000"/>
              </a:lnSpc>
            </a:pPr>
            <a:endParaRPr lang="it-IT" sz="1400"/>
          </a:p>
          <a:p>
            <a:pPr algn="just">
              <a:lnSpc>
                <a:spcPct val="110000"/>
              </a:lnSpc>
            </a:pPr>
            <a:endParaRPr lang="it-IT" sz="1400"/>
          </a:p>
          <a:p>
            <a:pPr algn="just">
              <a:lnSpc>
                <a:spcPct val="110000"/>
              </a:lnSpc>
            </a:pPr>
            <a:r>
              <a:rPr lang="it-IT" sz="1400"/>
              <a:t>Per ottenere il più elevato numero di clienti, ricorreremo alla pubblicità attraverso spot nei canali regionali e inserzioni su riviste specializzate in cucina.</a:t>
            </a:r>
            <a:endParaRPr lang="it-IT"/>
          </a:p>
        </p:txBody>
      </p:sp>
      <p:sp>
        <p:nvSpPr>
          <p:cNvPr id="16387" name="AutoShape 3"/>
          <p:cNvSpPr>
            <a:spLocks/>
          </p:cNvSpPr>
          <p:nvPr/>
        </p:nvSpPr>
        <p:spPr bwMode="auto">
          <a:xfrm>
            <a:off x="1905000" y="695325"/>
            <a:ext cx="3133725" cy="59848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noFill/>
          <a:ln>
            <a:noFill/>
          </a:ln>
          <a:effectLst>
            <a:outerShdw blurRad="101600" dist="25400" dir="5400000" algn="ctr" rotWithShape="0">
              <a:srgbClr val="000000">
                <a:alpha val="7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Lst>
        </p:spPr>
        <p:txBody>
          <a:bodyPr lIns="0" tIns="0" rIns="0" bIns="0"/>
          <a:lstStyle/>
          <a:p>
            <a:r>
              <a:rPr lang="it-IT" sz="4000">
                <a:latin typeface="Lithos Pro" charset="0"/>
                <a:sym typeface="Lithos Pro" charset="0"/>
              </a:rPr>
              <a:t>PUBBLICITà</a:t>
            </a:r>
            <a:endParaRPr lang="it-IT"/>
          </a:p>
        </p:txBody>
      </p:sp>
      <p:grpSp>
        <p:nvGrpSpPr>
          <p:cNvPr id="16388" name="Group 4"/>
          <p:cNvGrpSpPr>
            <a:grpSpLocks/>
          </p:cNvGrpSpPr>
          <p:nvPr/>
        </p:nvGrpSpPr>
        <p:grpSpPr bwMode="auto">
          <a:xfrm>
            <a:off x="0" y="8447088"/>
            <a:ext cx="6943725" cy="657225"/>
            <a:chOff x="0" y="0"/>
            <a:chExt cx="6944837" cy="656642"/>
          </a:xfrm>
        </p:grpSpPr>
        <p:pic>
          <p:nvPicPr>
            <p:cNvPr id="16389" name="Picture 5" descr="pasted-image.pdf"/>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407637" cy="65664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6390" name="Picture 6" descr="pasted-image.pdf"/>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384300" y="0"/>
              <a:ext cx="1407637" cy="65664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6391" name="Picture 7" descr="pasted-image.pdf"/>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768600" y="0"/>
              <a:ext cx="1407637" cy="65664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6392" name="Picture 8" descr="pasted-image.pdf"/>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152900" y="0"/>
              <a:ext cx="1407637" cy="65664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6393" name="Picture 9" descr="pasted-image.pdf"/>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537200" y="0"/>
              <a:ext cx="1407637" cy="65664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grpSp>
      <p:pic>
        <p:nvPicPr>
          <p:cNvPr id="16394" name="Picture 10" descr="Chef Chez Vous marchio.ai"/>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081713" y="98425"/>
            <a:ext cx="682625" cy="8143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6395" name="Picture 11" descr="twitter-log.pn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82600" y="7380288"/>
            <a:ext cx="682625" cy="6842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6396" name="Picture 12" descr="facebook.pn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5518150" y="7380288"/>
            <a:ext cx="682625" cy="6842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6397" name="Picture 13" descr="unnamed.png"/>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3063875" y="7315200"/>
            <a:ext cx="815975" cy="8143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spd="med"/>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AutoShape 1"/>
          <p:cNvSpPr>
            <a:spLocks/>
          </p:cNvSpPr>
          <p:nvPr/>
        </p:nvSpPr>
        <p:spPr bwMode="auto">
          <a:xfrm>
            <a:off x="-12700" y="-76200"/>
            <a:ext cx="6883400" cy="92964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599"/>
                </a:lnTo>
                <a:lnTo>
                  <a:pt x="0" y="21599"/>
                </a:lnTo>
                <a:close/>
              </a:path>
            </a:pathLst>
          </a:custGeom>
          <a:gradFill rotWithShape="0">
            <a:gsLst>
              <a:gs pos="0">
                <a:srgbClr val="FFFFFF"/>
              </a:gs>
              <a:gs pos="11806">
                <a:srgbClr val="FFFFFF"/>
              </a:gs>
              <a:gs pos="100000">
                <a:srgbClr val="FE7F5C"/>
              </a:gs>
            </a:gsLst>
            <a:lin ang="5400000"/>
          </a:gradFill>
          <a:ln w="50800" cap="flat" cmpd="sng">
            <a:solidFill>
              <a:srgbClr val="000000"/>
            </a:solidFill>
            <a:prstDash val="solid"/>
            <a:miter lim="0"/>
            <a:headEnd/>
            <a:tailEnd/>
          </a:ln>
          <a:effectLst>
            <a:outerShdw blurRad="38100" dist="20000" dir="5400000" algn="ctr" rotWithShape="0">
              <a:srgbClr val="000000">
                <a:alpha val="37999"/>
              </a:srgbClr>
            </a:outerShdw>
          </a:effectLst>
        </p:spPr>
        <p:txBody>
          <a:bodyPr lIns="0" tIns="0" rIns="0" bIns="0"/>
          <a:lstStyle/>
          <a:p>
            <a:endParaRPr lang="it-IT"/>
          </a:p>
        </p:txBody>
      </p:sp>
      <p:grpSp>
        <p:nvGrpSpPr>
          <p:cNvPr id="17410" name="Group 2"/>
          <p:cNvGrpSpPr>
            <a:grpSpLocks/>
          </p:cNvGrpSpPr>
          <p:nvPr/>
        </p:nvGrpSpPr>
        <p:grpSpPr bwMode="auto">
          <a:xfrm>
            <a:off x="6350" y="8447088"/>
            <a:ext cx="6945313" cy="657225"/>
            <a:chOff x="0" y="0"/>
            <a:chExt cx="6944837" cy="656642"/>
          </a:xfrm>
        </p:grpSpPr>
        <p:pic>
          <p:nvPicPr>
            <p:cNvPr id="17411" name="Picture 3" descr="pasted-image.pdf"/>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407637" cy="65664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7412" name="Picture 4" descr="pasted-image.pdf"/>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384300" y="0"/>
              <a:ext cx="1407637" cy="65664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7413" name="Picture 5" descr="pasted-image.pdf"/>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768600" y="0"/>
              <a:ext cx="1407637" cy="65664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7414" name="Picture 6" descr="pasted-image.pdf"/>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152900" y="0"/>
              <a:ext cx="1407637" cy="65664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7415" name="Picture 7" descr="pasted-image.pdf"/>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537200" y="0"/>
              <a:ext cx="1407637" cy="65664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grpSp>
      <p:pic>
        <p:nvPicPr>
          <p:cNvPr id="17416" name="Picture 8" descr="Chef Chez Vous marchio.ai"/>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081713" y="98425"/>
            <a:ext cx="682625" cy="8143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7417" name="AutoShape 9"/>
          <p:cNvSpPr>
            <a:spLocks/>
          </p:cNvSpPr>
          <p:nvPr/>
        </p:nvSpPr>
        <p:spPr bwMode="auto">
          <a:xfrm>
            <a:off x="642938" y="1943100"/>
            <a:ext cx="5570537" cy="578326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5719" tIns="45719" rIns="45719" bIns="45719"/>
          <a:lstStyle/>
          <a:p>
            <a:pPr algn="just">
              <a:lnSpc>
                <a:spcPct val="120000"/>
              </a:lnSpc>
            </a:pPr>
            <a:r>
              <a:rPr lang="it-IT" sz="1400">
                <a:latin typeface="American Typewriter" charset="0"/>
                <a:sym typeface="American Typewriter" charset="0"/>
              </a:rPr>
              <a:t>Il </a:t>
            </a:r>
            <a:r>
              <a:rPr lang="it-IT" sz="1400" b="1">
                <a:latin typeface="American Typewriter" charset="0"/>
                <a:sym typeface="American Typewriter" charset="0"/>
              </a:rPr>
              <a:t>MARKETING MIX </a:t>
            </a:r>
            <a:r>
              <a:rPr lang="it-IT" sz="1400">
                <a:latin typeface="American Typewriter" charset="0"/>
                <a:sym typeface="American Typewriter" charset="0"/>
              </a:rPr>
              <a:t>è l’insieme delle decisioni e delle azioni attuate dall’impresa per raggiungere gli obiettivi aziendali.</a:t>
            </a:r>
            <a:br>
              <a:rPr lang="it-IT" sz="1400">
                <a:latin typeface="American Typewriter" charset="0"/>
                <a:sym typeface="American Typewriter" charset="0"/>
              </a:rPr>
            </a:br>
            <a:r>
              <a:rPr lang="it-IT" sz="1400">
                <a:latin typeface="American Typewriter" charset="0"/>
                <a:sym typeface="American Typewriter" charset="0"/>
              </a:rPr>
              <a:t>Le leve di marketing utilizzate possono riguardare:</a:t>
            </a:r>
          </a:p>
          <a:p>
            <a:pPr algn="just">
              <a:lnSpc>
                <a:spcPct val="120000"/>
              </a:lnSpc>
            </a:pPr>
            <a:r>
              <a:rPr lang="it-IT" sz="1400">
                <a:latin typeface="American Typewriter" charset="0"/>
                <a:sym typeface="American Typewriter" charset="0"/>
              </a:rPr>
              <a:t/>
            </a:r>
            <a:br>
              <a:rPr lang="it-IT" sz="1400">
                <a:latin typeface="American Typewriter" charset="0"/>
                <a:sym typeface="American Typewriter" charset="0"/>
              </a:rPr>
            </a:br>
            <a:r>
              <a:rPr lang="it-IT" sz="1400">
                <a:latin typeface="American Typewriter" charset="0"/>
                <a:sym typeface="American Typewriter" charset="0"/>
              </a:rPr>
              <a:t>- il prodotto</a:t>
            </a:r>
          </a:p>
          <a:p>
            <a:pPr algn="just">
              <a:lnSpc>
                <a:spcPct val="120000"/>
              </a:lnSpc>
            </a:pPr>
            <a:r>
              <a:rPr lang="it-IT" sz="1400">
                <a:latin typeface="American Typewriter" charset="0"/>
                <a:sym typeface="American Typewriter" charset="0"/>
              </a:rPr>
              <a:t>- il prezzo</a:t>
            </a:r>
            <a:br>
              <a:rPr lang="it-IT" sz="1400">
                <a:latin typeface="American Typewriter" charset="0"/>
                <a:sym typeface="American Typewriter" charset="0"/>
              </a:rPr>
            </a:br>
            <a:r>
              <a:rPr lang="it-IT" sz="1400">
                <a:latin typeface="American Typewriter" charset="0"/>
                <a:sym typeface="American Typewriter" charset="0"/>
              </a:rPr>
              <a:t>- la distribuzione </a:t>
            </a:r>
          </a:p>
          <a:p>
            <a:pPr algn="just">
              <a:lnSpc>
                <a:spcPct val="120000"/>
              </a:lnSpc>
            </a:pPr>
            <a:r>
              <a:rPr lang="it-IT" sz="1400">
                <a:latin typeface="American Typewriter" charset="0"/>
                <a:sym typeface="American Typewriter" charset="0"/>
              </a:rPr>
              <a:t>- la pubblicità </a:t>
            </a:r>
          </a:p>
          <a:p>
            <a:pPr algn="just">
              <a:lnSpc>
                <a:spcPct val="120000"/>
              </a:lnSpc>
            </a:pPr>
            <a:r>
              <a:rPr lang="it-IT" sz="1400">
                <a:latin typeface="American Typewriter" charset="0"/>
                <a:sym typeface="American Typewriter" charset="0"/>
              </a:rPr>
              <a:t>- post vendita</a:t>
            </a:r>
          </a:p>
          <a:p>
            <a:pPr algn="just">
              <a:lnSpc>
                <a:spcPct val="120000"/>
              </a:lnSpc>
            </a:pPr>
            <a:r>
              <a:rPr lang="it-IT" sz="1400">
                <a:latin typeface="American Typewriter" charset="0"/>
                <a:sym typeface="American Typewriter" charset="0"/>
              </a:rPr>
              <a:t>- il prodotto e il servizio</a:t>
            </a:r>
          </a:p>
          <a:p>
            <a:pPr algn="just">
              <a:lnSpc>
                <a:spcPct val="120000"/>
              </a:lnSpc>
            </a:pPr>
            <a:endParaRPr lang="it-IT" sz="1400">
              <a:latin typeface="American Typewriter" charset="0"/>
              <a:sym typeface="American Typewriter" charset="0"/>
            </a:endParaRPr>
          </a:p>
          <a:p>
            <a:pPr algn="just">
              <a:lnSpc>
                <a:spcPct val="120000"/>
              </a:lnSpc>
            </a:pPr>
            <a:r>
              <a:rPr lang="it-IT" sz="1400">
                <a:latin typeface="American Typewriter" charset="0"/>
                <a:sym typeface="American Typewriter" charset="0"/>
              </a:rPr>
              <a:t>I nostri tre cuochi a domicilio, Chef Ric, Chef Eva e Chef Blen, prepareranno gustosissimi piatti senza che il cliente si distragga dai suoi ospiti. Il servizio funziona in pochissimi passaggi:</a:t>
            </a:r>
          </a:p>
          <a:p>
            <a:pPr algn="just">
              <a:lnSpc>
                <a:spcPct val="120000"/>
              </a:lnSpc>
            </a:pPr>
            <a:r>
              <a:rPr lang="it-IT" sz="1400">
                <a:latin typeface="American Typewriter" charset="0"/>
                <a:sym typeface="American Typewriter" charset="0"/>
              </a:rPr>
              <a:t>1. il cliente richiede l’intervento dello chef e concorda il tema e il menù della serata tramite contatti telefonici o via mail</a:t>
            </a:r>
          </a:p>
          <a:p>
            <a:pPr algn="just">
              <a:lnSpc>
                <a:spcPct val="120000"/>
              </a:lnSpc>
            </a:pPr>
            <a:r>
              <a:rPr lang="it-IT" sz="1400">
                <a:latin typeface="American Typewriter" charset="0"/>
                <a:sym typeface="American Typewriter" charset="0"/>
              </a:rPr>
              <a:t>2. l’intervento a domicilio del cliente che arriverà con tutto l’occorrente per la preparazione delle portate</a:t>
            </a:r>
          </a:p>
          <a:p>
            <a:pPr algn="just">
              <a:lnSpc>
                <a:spcPct val="120000"/>
              </a:lnSpc>
            </a:pPr>
            <a:r>
              <a:rPr lang="it-IT" sz="1400">
                <a:latin typeface="American Typewriter" charset="0"/>
                <a:sym typeface="American Typewriter" charset="0"/>
              </a:rPr>
              <a:t>3. in alternativa è possibile noleggiare il servizio completo di stoviglie e vettovaglie.</a:t>
            </a:r>
            <a:endParaRPr lang="it-IT" sz="1400">
              <a:latin typeface="Times" charset="0"/>
              <a:sym typeface="Times" charset="0"/>
            </a:endParaRPr>
          </a:p>
          <a:p>
            <a:pPr algn="just">
              <a:lnSpc>
                <a:spcPct val="120000"/>
              </a:lnSpc>
            </a:pPr>
            <a:endParaRPr lang="it-IT" sz="1400">
              <a:latin typeface="Times" charset="0"/>
              <a:sym typeface="Times" charset="0"/>
            </a:endParaRPr>
          </a:p>
        </p:txBody>
      </p:sp>
      <p:sp>
        <p:nvSpPr>
          <p:cNvPr id="17418" name="AutoShape 10"/>
          <p:cNvSpPr>
            <a:spLocks/>
          </p:cNvSpPr>
          <p:nvPr/>
        </p:nvSpPr>
        <p:spPr bwMode="auto">
          <a:xfrm>
            <a:off x="1347788" y="363538"/>
            <a:ext cx="4262437" cy="44926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599"/>
                </a:lnTo>
                <a:lnTo>
                  <a:pt x="0" y="21599"/>
                </a:lnTo>
                <a:close/>
              </a:path>
            </a:pathLst>
          </a:custGeom>
          <a:noFill/>
          <a:ln>
            <a:noFill/>
          </a:ln>
          <a:effectLst>
            <a:outerShdw blurRad="101600" dist="25400" dir="5400000" algn="ctr" rotWithShape="0">
              <a:srgbClr val="000000">
                <a:alpha val="7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Lst>
        </p:spPr>
        <p:txBody>
          <a:bodyPr lIns="0" tIns="0" rIns="0" bIns="0"/>
          <a:lstStyle/>
          <a:p>
            <a:r>
              <a:rPr lang="it-IT" sz="2500"/>
              <a:t>STRATEGIE DI MARKETING</a:t>
            </a:r>
            <a:endParaRPr lang="it-IT"/>
          </a:p>
        </p:txBody>
      </p:sp>
    </p:spTree>
  </p:cSld>
  <p:clrMapOvr>
    <a:masterClrMapping/>
  </p:clrMapOvr>
  <p:transition spd="med"/>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AutoShape 1"/>
          <p:cNvSpPr>
            <a:spLocks/>
          </p:cNvSpPr>
          <p:nvPr/>
        </p:nvSpPr>
        <p:spPr bwMode="auto">
          <a:xfrm>
            <a:off x="-39688" y="-76200"/>
            <a:ext cx="6881813" cy="92964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599"/>
                </a:lnTo>
                <a:lnTo>
                  <a:pt x="0" y="21599"/>
                </a:lnTo>
                <a:close/>
              </a:path>
            </a:pathLst>
          </a:custGeom>
          <a:gradFill rotWithShape="0">
            <a:gsLst>
              <a:gs pos="0">
                <a:srgbClr val="FFFFFF"/>
              </a:gs>
              <a:gs pos="11806">
                <a:srgbClr val="FFFFFF"/>
              </a:gs>
              <a:gs pos="100000">
                <a:srgbClr val="FE7F5C"/>
              </a:gs>
            </a:gsLst>
            <a:lin ang="5400000"/>
          </a:gradFill>
          <a:ln w="50800" cap="flat" cmpd="sng">
            <a:solidFill>
              <a:srgbClr val="000000"/>
            </a:solidFill>
            <a:prstDash val="solid"/>
            <a:miter lim="0"/>
            <a:headEnd/>
            <a:tailEnd/>
          </a:ln>
          <a:effectLst>
            <a:outerShdw blurRad="38100" dist="20000" dir="5400000" algn="ctr" rotWithShape="0">
              <a:srgbClr val="000000">
                <a:alpha val="37999"/>
              </a:srgbClr>
            </a:outerShdw>
          </a:effectLst>
        </p:spPr>
        <p:txBody>
          <a:bodyPr lIns="0" tIns="0" rIns="0" bIns="0"/>
          <a:lstStyle/>
          <a:p>
            <a:endParaRPr lang="it-IT"/>
          </a:p>
        </p:txBody>
      </p:sp>
      <p:grpSp>
        <p:nvGrpSpPr>
          <p:cNvPr id="18434" name="Group 2"/>
          <p:cNvGrpSpPr>
            <a:grpSpLocks/>
          </p:cNvGrpSpPr>
          <p:nvPr/>
        </p:nvGrpSpPr>
        <p:grpSpPr bwMode="auto">
          <a:xfrm>
            <a:off x="-20638" y="8447088"/>
            <a:ext cx="6943726" cy="657225"/>
            <a:chOff x="0" y="0"/>
            <a:chExt cx="6944837" cy="656642"/>
          </a:xfrm>
        </p:grpSpPr>
        <p:pic>
          <p:nvPicPr>
            <p:cNvPr id="18435" name="Picture 3" descr="pasted-image.pdf"/>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407637" cy="65664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8436" name="Picture 4" descr="pasted-image.pdf"/>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384300" y="0"/>
              <a:ext cx="1407637" cy="65664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8437" name="Picture 5" descr="pasted-image.pdf"/>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768600" y="0"/>
              <a:ext cx="1407637" cy="65664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8438" name="Picture 6" descr="pasted-image.pdf"/>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152900" y="0"/>
              <a:ext cx="1407637" cy="65664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8439" name="Picture 7" descr="pasted-image.pdf"/>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537200" y="0"/>
              <a:ext cx="1407637" cy="65664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grpSp>
      <p:pic>
        <p:nvPicPr>
          <p:cNvPr id="18440" name="Picture 8" descr="Chef Chez Vous marchio.ai"/>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054725" y="98425"/>
            <a:ext cx="682625" cy="8143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8441" name="AutoShape 9"/>
          <p:cNvSpPr>
            <a:spLocks/>
          </p:cNvSpPr>
          <p:nvPr/>
        </p:nvSpPr>
        <p:spPr bwMode="auto">
          <a:xfrm>
            <a:off x="742950" y="2263775"/>
            <a:ext cx="5051425" cy="338931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599"/>
                </a:lnTo>
                <a:lnTo>
                  <a:pt x="0" y="21599"/>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5719" tIns="45719" rIns="45719" bIns="45719"/>
          <a:lstStyle/>
          <a:p>
            <a:pPr>
              <a:lnSpc>
                <a:spcPct val="150000"/>
              </a:lnSpc>
            </a:pPr>
            <a:endParaRPr lang="it-IT" sz="1400"/>
          </a:p>
          <a:p>
            <a:pPr>
              <a:lnSpc>
                <a:spcPct val="150000"/>
              </a:lnSpc>
            </a:pPr>
            <a:r>
              <a:rPr lang="it-IT" sz="1400"/>
              <a:t>Cercheremo di concludere accordi commerciali con aziende operanti nei settori della distribuzione di alimentari al fine di poter esporre presso di esse il nostro prodotto/servizio.</a:t>
            </a:r>
            <a:br>
              <a:rPr lang="it-IT" sz="1400"/>
            </a:br>
            <a:endParaRPr lang="it-IT" sz="1400"/>
          </a:p>
          <a:p>
            <a:pPr>
              <a:lnSpc>
                <a:spcPct val="150000"/>
              </a:lnSpc>
            </a:pPr>
            <a:r>
              <a:rPr lang="it-IT" sz="1400"/>
              <a:t>Il nostro gruppo ha stretto accordi commerciali con aziende leader nel settore della cucina per poter offrire ai propri clienti la stessa qualità sugli alimentari</a:t>
            </a:r>
          </a:p>
          <a:p>
            <a:pPr>
              <a:lnSpc>
                <a:spcPct val="150000"/>
              </a:lnSpc>
            </a:pPr>
            <a:endParaRPr lang="it-IT" sz="1400"/>
          </a:p>
          <a:p>
            <a:pPr>
              <a:lnSpc>
                <a:spcPct val="150000"/>
              </a:lnSpc>
            </a:pPr>
            <a:r>
              <a:rPr lang="it-IT" sz="1400"/>
              <a:t>Adesso ChefChezVous è ancor di più azienda di riferimento nazionale nel mondo della cucina.</a:t>
            </a:r>
            <a:endParaRPr lang="it-IT"/>
          </a:p>
        </p:txBody>
      </p:sp>
      <p:sp>
        <p:nvSpPr>
          <p:cNvPr id="18442" name="AutoShape 10"/>
          <p:cNvSpPr>
            <a:spLocks/>
          </p:cNvSpPr>
          <p:nvPr/>
        </p:nvSpPr>
        <p:spPr bwMode="auto">
          <a:xfrm>
            <a:off x="1423988" y="392113"/>
            <a:ext cx="3952875" cy="46037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599"/>
                </a:lnTo>
                <a:lnTo>
                  <a:pt x="0" y="21599"/>
                </a:lnTo>
                <a:close/>
              </a:path>
            </a:pathLst>
          </a:custGeom>
          <a:noFill/>
          <a:ln>
            <a:noFill/>
          </a:ln>
          <a:effectLst>
            <a:outerShdw blurRad="101600" dist="25400" dir="5400000" algn="ctr" rotWithShape="0">
              <a:srgbClr val="000000">
                <a:alpha val="7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Lst>
        </p:spPr>
        <p:txBody>
          <a:bodyPr lIns="0" tIns="0" rIns="0" bIns="0"/>
          <a:lstStyle/>
          <a:p>
            <a:r>
              <a:rPr lang="it-IT" sz="2500">
                <a:latin typeface="American Typewriter" charset="0"/>
                <a:sym typeface="American Typewriter" charset="0"/>
              </a:rPr>
              <a:t>ACCORDI COMMERCIALI</a:t>
            </a:r>
            <a:endParaRPr lang="it-IT"/>
          </a:p>
        </p:txBody>
      </p:sp>
    </p:spTree>
  </p:cSld>
  <p:clrMapOvr>
    <a:masterClrMapping/>
  </p:clrMapOvr>
  <p:transition spd="med"/>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AutoShape 1"/>
          <p:cNvSpPr>
            <a:spLocks/>
          </p:cNvSpPr>
          <p:nvPr/>
        </p:nvSpPr>
        <p:spPr bwMode="auto">
          <a:xfrm>
            <a:off x="-12700" y="-76200"/>
            <a:ext cx="6883400" cy="92964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599"/>
                </a:lnTo>
                <a:lnTo>
                  <a:pt x="0" y="21599"/>
                </a:lnTo>
                <a:close/>
              </a:path>
            </a:pathLst>
          </a:custGeom>
          <a:gradFill rotWithShape="0">
            <a:gsLst>
              <a:gs pos="0">
                <a:srgbClr val="FFFFFF"/>
              </a:gs>
              <a:gs pos="11806">
                <a:srgbClr val="FFFFFF"/>
              </a:gs>
              <a:gs pos="100000">
                <a:srgbClr val="FE7F5C"/>
              </a:gs>
            </a:gsLst>
            <a:lin ang="5400000"/>
          </a:gradFill>
          <a:ln w="50800" cap="flat" cmpd="sng">
            <a:solidFill>
              <a:srgbClr val="000000"/>
            </a:solidFill>
            <a:prstDash val="solid"/>
            <a:miter lim="0"/>
            <a:headEnd/>
            <a:tailEnd/>
          </a:ln>
          <a:effectLst>
            <a:outerShdw blurRad="38100" dist="20000" dir="5400000" algn="ctr" rotWithShape="0">
              <a:srgbClr val="000000">
                <a:alpha val="37999"/>
              </a:srgbClr>
            </a:outerShdw>
          </a:effectLst>
        </p:spPr>
        <p:txBody>
          <a:bodyPr lIns="0" tIns="0" rIns="0" bIns="0"/>
          <a:lstStyle/>
          <a:p>
            <a:endParaRPr lang="it-IT"/>
          </a:p>
        </p:txBody>
      </p:sp>
      <p:grpSp>
        <p:nvGrpSpPr>
          <p:cNvPr id="19458" name="Group 2"/>
          <p:cNvGrpSpPr>
            <a:grpSpLocks/>
          </p:cNvGrpSpPr>
          <p:nvPr/>
        </p:nvGrpSpPr>
        <p:grpSpPr bwMode="auto">
          <a:xfrm>
            <a:off x="6350" y="8447088"/>
            <a:ext cx="6945313" cy="657225"/>
            <a:chOff x="0" y="0"/>
            <a:chExt cx="6944837" cy="656642"/>
          </a:xfrm>
        </p:grpSpPr>
        <p:pic>
          <p:nvPicPr>
            <p:cNvPr id="19459" name="Picture 3" descr="pasted-image.pdf"/>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407637" cy="65664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9460" name="Picture 4" descr="pasted-image.pdf"/>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384300" y="0"/>
              <a:ext cx="1407637" cy="65664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9461" name="Picture 5" descr="pasted-image.pdf"/>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768600" y="0"/>
              <a:ext cx="1407637" cy="65664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9462" name="Picture 6" descr="pasted-image.pdf"/>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152900" y="0"/>
              <a:ext cx="1407637" cy="65664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9463" name="Picture 7" descr="pasted-image.pdf"/>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537200" y="0"/>
              <a:ext cx="1407637" cy="65664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grpSp>
      <p:pic>
        <p:nvPicPr>
          <p:cNvPr id="19464" name="Picture 8" descr="Chef Chez Vous marchio.ai"/>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081713" y="98425"/>
            <a:ext cx="682625" cy="8143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9465" name="AutoShape 9"/>
          <p:cNvSpPr>
            <a:spLocks/>
          </p:cNvSpPr>
          <p:nvPr/>
        </p:nvSpPr>
        <p:spPr bwMode="auto">
          <a:xfrm>
            <a:off x="381000" y="1076325"/>
            <a:ext cx="6094413" cy="656907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599"/>
                </a:lnTo>
                <a:lnTo>
                  <a:pt x="0" y="21599"/>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5719" tIns="45719" rIns="45719" bIns="45719"/>
          <a:lstStyle/>
          <a:p>
            <a:pPr algn="just">
              <a:lnSpc>
                <a:spcPct val="110000"/>
              </a:lnSpc>
            </a:pPr>
            <a:r>
              <a:rPr lang="it-IT" sz="1300">
                <a:latin typeface="American Typewriter" charset="0"/>
                <a:sym typeface="American Typewriter" charset="0"/>
              </a:rPr>
              <a:t>Di seguito elenchiamo i vari momenti e i vari adempimenti della costituzione dell’impresa. </a:t>
            </a:r>
          </a:p>
          <a:p>
            <a:pPr algn="just">
              <a:lnSpc>
                <a:spcPct val="110000"/>
              </a:lnSpc>
            </a:pPr>
            <a:r>
              <a:rPr lang="it-IT" sz="1300">
                <a:latin typeface="American Typewriter" charset="0"/>
                <a:sym typeface="American Typewriter" charset="0"/>
              </a:rPr>
              <a:t>- Con l’ausilio di commercialista viene redatta una bozza dell’atto costitutivo, si discute degli aspetti giuridici dell’attività e si richiede l’apertura di un indirizzo di posta elettronica certificata .</a:t>
            </a:r>
          </a:p>
          <a:p>
            <a:pPr algn="just">
              <a:lnSpc>
                <a:spcPct val="110000"/>
              </a:lnSpc>
            </a:pPr>
            <a:r>
              <a:rPr lang="it-IT" sz="1300">
                <a:latin typeface="American Typewriter" charset="0"/>
                <a:sym typeface="American Typewriter" charset="0"/>
              </a:rPr>
              <a:t>- Successivamente abbiamo preso appuntamento con il notaio per redigere l’atto di costituzione della società attraverso atto pubblico come previsto dalla legge. </a:t>
            </a:r>
          </a:p>
          <a:p>
            <a:pPr algn="just">
              <a:lnSpc>
                <a:spcPct val="110000"/>
              </a:lnSpc>
            </a:pPr>
            <a:r>
              <a:rPr lang="it-IT" sz="1300">
                <a:latin typeface="American Typewriter" charset="0"/>
                <a:sym typeface="American Typewriter" charset="0"/>
              </a:rPr>
              <a:t>- Siamo stati in banca a depositare in contanti il 25% del capitale sociale indicato nell’atto costitutivo della società, che in bozza abbiamo inviato al notaio. </a:t>
            </a:r>
          </a:p>
          <a:p>
            <a:pPr algn="just">
              <a:lnSpc>
                <a:spcPct val="110000"/>
              </a:lnSpc>
            </a:pPr>
            <a:r>
              <a:rPr lang="it-IT" sz="1300">
                <a:latin typeface="American Typewriter" charset="0"/>
                <a:sym typeface="American Typewriter" charset="0"/>
              </a:rPr>
              <a:t>- Ci rechiamo dal notaio per la redazione dell’atto costitutivo e quindi per costituire la società. Il notaio provvede all’invio della pratica attraverso il canale telematico COMUNICA al Registro delle Imprese presso la CCIAA competente in base alla sede della società. Con tale procedura telematica, la pratica viene inviata a tutti gli enti interessati (Agenzia Entrate, INPS, INAIL, ecc.) </a:t>
            </a:r>
          </a:p>
          <a:p>
            <a:pPr algn="just">
              <a:lnSpc>
                <a:spcPct val="110000"/>
              </a:lnSpc>
            </a:pPr>
            <a:r>
              <a:rPr lang="it-IT" sz="1300">
                <a:latin typeface="American Typewriter" charset="0"/>
                <a:sym typeface="American Typewriter" charset="0"/>
              </a:rPr>
              <a:t>- La società nasce così inattiva e nel giro di poche ore riceve dall’Agenzia dell’Entrate la Partita IVA. </a:t>
            </a:r>
          </a:p>
          <a:p>
            <a:pPr algn="just">
              <a:lnSpc>
                <a:spcPct val="110000"/>
              </a:lnSpc>
            </a:pPr>
            <a:r>
              <a:rPr lang="it-IT" sz="1300">
                <a:latin typeface="American Typewriter" charset="0"/>
                <a:sym typeface="American Typewriter" charset="0"/>
              </a:rPr>
              <a:t>- Riprendiamo il denaro depositato presso l’istituto di credito. Possono essere compiuti tutti i successivi passi relativi alla società oramai costituita e che gode di personalità giuridica compiuta (stipula di contratti, attivazione utenze, ecc.). </a:t>
            </a:r>
          </a:p>
          <a:p>
            <a:pPr algn="just">
              <a:lnSpc>
                <a:spcPct val="110000"/>
              </a:lnSpc>
            </a:pPr>
            <a:r>
              <a:rPr lang="it-IT" sz="1300">
                <a:latin typeface="American Typewriter" charset="0"/>
                <a:sym typeface="American Typewriter" charset="0"/>
              </a:rPr>
              <a:t>- Iscrizione telematico su portale INAIL. </a:t>
            </a:r>
          </a:p>
          <a:p>
            <a:pPr algn="just">
              <a:lnSpc>
                <a:spcPct val="110000"/>
              </a:lnSpc>
            </a:pPr>
            <a:r>
              <a:rPr lang="it-IT" sz="1300">
                <a:latin typeface="American Typewriter" charset="0"/>
                <a:sym typeface="American Typewriter" charset="0"/>
              </a:rPr>
              <a:t>- Richiesta numeri matricola per dipendenti su portale INPS. </a:t>
            </a:r>
          </a:p>
          <a:p>
            <a:pPr algn="just">
              <a:lnSpc>
                <a:spcPct val="110000"/>
              </a:lnSpc>
            </a:pPr>
            <a:r>
              <a:rPr lang="it-IT" sz="1300">
                <a:latin typeface="American Typewriter" charset="0"/>
                <a:sym typeface="American Typewriter" charset="0"/>
              </a:rPr>
              <a:t>- Istituzione del Libro Infortuni vidimato presso ASL. </a:t>
            </a:r>
          </a:p>
          <a:p>
            <a:pPr algn="just">
              <a:lnSpc>
                <a:spcPct val="110000"/>
              </a:lnSpc>
            </a:pPr>
            <a:r>
              <a:rPr lang="it-IT" sz="1300">
                <a:latin typeface="American Typewriter" charset="0"/>
                <a:sym typeface="American Typewriter" charset="0"/>
              </a:rPr>
              <a:t>- La società comunica l’inizio della propria attività attraverso un’ulteriore pratica  telematica COMUNICA predisposta dal proprio commercialista. </a:t>
            </a:r>
          </a:p>
          <a:p>
            <a:pPr algn="just">
              <a:lnSpc>
                <a:spcPct val="110000"/>
              </a:lnSpc>
            </a:pPr>
            <a:r>
              <a:rPr lang="it-IT" sz="1300">
                <a:latin typeface="American Typewriter" charset="0"/>
                <a:sym typeface="American Typewriter" charset="0"/>
              </a:rPr>
              <a:t>- Comunicazione di assunzione dipendenti tramite portale SARE della Provincia. </a:t>
            </a:r>
          </a:p>
        </p:txBody>
      </p:sp>
      <p:sp>
        <p:nvSpPr>
          <p:cNvPr id="19466" name="AutoShape 10"/>
          <p:cNvSpPr>
            <a:spLocks/>
          </p:cNvSpPr>
          <p:nvPr/>
        </p:nvSpPr>
        <p:spPr bwMode="auto">
          <a:xfrm>
            <a:off x="1876425" y="90488"/>
            <a:ext cx="3205163" cy="82867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noFill/>
          <a:ln>
            <a:noFill/>
          </a:ln>
          <a:effectLst>
            <a:outerShdw blurRad="101600" dist="25400" dir="5400000" algn="ctr" rotWithShape="0">
              <a:srgbClr val="000000">
                <a:alpha val="7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Lst>
        </p:spPr>
        <p:txBody>
          <a:bodyPr lIns="0" tIns="0" rIns="0" bIns="0"/>
          <a:lstStyle/>
          <a:p>
            <a:pPr algn="just"/>
            <a:r>
              <a:rPr lang="it-IT" sz="2500">
                <a:latin typeface="American Typewriter" charset="0"/>
                <a:sym typeface="American Typewriter" charset="0"/>
              </a:rPr>
              <a:t>FASI DI APERTURA</a:t>
            </a:r>
          </a:p>
        </p:txBody>
      </p:sp>
    </p:spTree>
  </p:cSld>
  <p:clrMapOvr>
    <a:masterClrMapping/>
  </p:clrMapOvr>
  <p:transition spd="med"/>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AutoShape 1"/>
          <p:cNvSpPr>
            <a:spLocks/>
          </p:cNvSpPr>
          <p:nvPr/>
        </p:nvSpPr>
        <p:spPr bwMode="auto">
          <a:xfrm>
            <a:off x="-12700" y="-76200"/>
            <a:ext cx="6883400" cy="92964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599"/>
                </a:lnTo>
                <a:lnTo>
                  <a:pt x="0" y="21599"/>
                </a:lnTo>
                <a:close/>
              </a:path>
            </a:pathLst>
          </a:custGeom>
          <a:gradFill rotWithShape="0">
            <a:gsLst>
              <a:gs pos="0">
                <a:srgbClr val="FFFFFF"/>
              </a:gs>
              <a:gs pos="11806">
                <a:srgbClr val="FFFFFF"/>
              </a:gs>
              <a:gs pos="100000">
                <a:srgbClr val="FE7F5C"/>
              </a:gs>
            </a:gsLst>
            <a:lin ang="5400000"/>
          </a:gradFill>
          <a:ln w="50800" cap="flat" cmpd="sng">
            <a:solidFill>
              <a:srgbClr val="000000"/>
            </a:solidFill>
            <a:prstDash val="solid"/>
            <a:miter lim="0"/>
            <a:headEnd/>
            <a:tailEnd/>
          </a:ln>
          <a:effectLst>
            <a:outerShdw blurRad="38100" dist="20000" dir="5400000" algn="ctr" rotWithShape="0">
              <a:srgbClr val="000000">
                <a:alpha val="37999"/>
              </a:srgbClr>
            </a:outerShdw>
          </a:effectLst>
        </p:spPr>
        <p:txBody>
          <a:bodyPr lIns="0" tIns="0" rIns="0" bIns="0"/>
          <a:lstStyle/>
          <a:p>
            <a:endParaRPr lang="it-IT"/>
          </a:p>
        </p:txBody>
      </p:sp>
      <p:grpSp>
        <p:nvGrpSpPr>
          <p:cNvPr id="20482" name="Group 2"/>
          <p:cNvGrpSpPr>
            <a:grpSpLocks/>
          </p:cNvGrpSpPr>
          <p:nvPr/>
        </p:nvGrpSpPr>
        <p:grpSpPr bwMode="auto">
          <a:xfrm>
            <a:off x="6350" y="8447088"/>
            <a:ext cx="6945313" cy="657225"/>
            <a:chOff x="0" y="0"/>
            <a:chExt cx="6944837" cy="656642"/>
          </a:xfrm>
        </p:grpSpPr>
        <p:pic>
          <p:nvPicPr>
            <p:cNvPr id="20483" name="Picture 3" descr="pasted-image.pdf"/>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407637" cy="65664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20484" name="Picture 4" descr="pasted-image.pdf"/>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384300" y="0"/>
              <a:ext cx="1407637" cy="65664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20485" name="Picture 5" descr="pasted-image.pdf"/>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768600" y="0"/>
              <a:ext cx="1407637" cy="65664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20486" name="Picture 6" descr="pasted-image.pdf"/>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152900" y="0"/>
              <a:ext cx="1407637" cy="65664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20487" name="Picture 7" descr="pasted-image.pdf"/>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537200" y="0"/>
              <a:ext cx="1407637" cy="65664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grpSp>
      <p:pic>
        <p:nvPicPr>
          <p:cNvPr id="20488" name="Picture 8" descr="Chef Chez Vous marchio.ai"/>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081713" y="98425"/>
            <a:ext cx="682625" cy="8143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20489" name="AutoShape 9"/>
          <p:cNvSpPr>
            <a:spLocks/>
          </p:cNvSpPr>
          <p:nvPr/>
        </p:nvSpPr>
        <p:spPr bwMode="auto">
          <a:xfrm>
            <a:off x="387350" y="930275"/>
            <a:ext cx="6321425" cy="83185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599"/>
                </a:lnTo>
                <a:lnTo>
                  <a:pt x="0" y="21599"/>
                </a:lnTo>
                <a:close/>
              </a:path>
            </a:pathLst>
          </a:custGeom>
          <a:noFill/>
          <a:ln>
            <a:noFill/>
          </a:ln>
          <a:effectLst>
            <a:outerShdw blurRad="101600" dist="25400" dir="5400000" algn="ctr" rotWithShape="0">
              <a:srgbClr val="000000">
                <a:alpha val="7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Lst>
        </p:spPr>
        <p:txBody>
          <a:bodyPr lIns="0" tIns="0" rIns="0" bIns="0" anchor="b"/>
          <a:lstStyle/>
          <a:p>
            <a:pPr algn="ctr">
              <a:lnSpc>
                <a:spcPct val="90000"/>
              </a:lnSpc>
            </a:pPr>
            <a:r>
              <a:rPr lang="it-IT" sz="3500">
                <a:latin typeface="Lithos Pro" charset="0"/>
                <a:sym typeface="Lithos Pro" charset="0"/>
              </a:rPr>
              <a:t>Fabbisogno finanziario</a:t>
            </a:r>
            <a:endParaRPr lang="it-IT"/>
          </a:p>
        </p:txBody>
      </p:sp>
      <p:graphicFrame>
        <p:nvGraphicFramePr>
          <p:cNvPr id="20490" name="Group 10"/>
          <p:cNvGraphicFramePr>
            <a:graphicFrameLocks noGrp="1"/>
          </p:cNvGraphicFramePr>
          <p:nvPr/>
        </p:nvGraphicFramePr>
        <p:xfrm>
          <a:off x="868363" y="2286000"/>
          <a:ext cx="5359400" cy="4789488"/>
        </p:xfrm>
        <a:graphic>
          <a:graphicData uri="http://schemas.openxmlformats.org/drawingml/2006/table">
            <a:tbl>
              <a:tblPr/>
              <a:tblGrid>
                <a:gridCol w="3160712"/>
                <a:gridCol w="2198688"/>
              </a:tblGrid>
              <a:tr h="603250">
                <a:tc gridSpan="2">
                  <a:txBody>
                    <a:bodyPr/>
                    <a:lstStyle/>
                    <a:p>
                      <a:pPr marL="0" marR="0" lvl="0" indent="0" algn="l" defTabSz="914400" rtl="0" eaLnBrk="1" fontAlgn="base" latinLnBrk="0" hangingPunct="0">
                        <a:lnSpc>
                          <a:spcPct val="100000"/>
                        </a:lnSpc>
                        <a:spcBef>
                          <a:spcPct val="0"/>
                        </a:spcBef>
                        <a:spcAft>
                          <a:spcPct val="0"/>
                        </a:spcAft>
                        <a:buClrTx/>
                        <a:buSzTx/>
                        <a:buFontTx/>
                        <a:buNone/>
                        <a:tabLst/>
                      </a:pPr>
                      <a:r>
                        <a:rPr kumimoji="0" lang="it-IT" sz="1200" b="0" i="0" u="none" strike="noStrike" cap="none" normalizeH="0" baseline="0" smtClean="0">
                          <a:ln>
                            <a:noFill/>
                          </a:ln>
                          <a:solidFill>
                            <a:srgbClr val="000000"/>
                          </a:solidFill>
                          <a:effectLst/>
                          <a:latin typeface="Calibri" pitchFamily="34" charset="0"/>
                          <a:cs typeface="Calibri" pitchFamily="34" charset="0"/>
                          <a:sym typeface="Calibri" pitchFamily="34" charset="0"/>
                        </a:rPr>
                        <a:t>COSTI AVVIO IMPRESA</a:t>
                      </a:r>
                      <a:endParaRPr kumimoji="0" lang="it-IT" sz="6600" b="0" i="0" u="none" strike="noStrike" cap="none" normalizeH="0" baseline="0" smtClean="0">
                        <a:ln>
                          <a:noFill/>
                        </a:ln>
                        <a:solidFill>
                          <a:srgbClr val="04617B"/>
                        </a:solidFill>
                        <a:effectLst/>
                        <a:latin typeface="Century Gothic" pitchFamily="34" charset="0"/>
                        <a:ea typeface="Century Gothic" pitchFamily="34" charset="0"/>
                        <a:cs typeface="Century Gothic" pitchFamily="34" charset="0"/>
                        <a:sym typeface="Century Gothic" pitchFamily="34" charset="0"/>
                      </a:endParaRPr>
                    </a:p>
                  </a:txBody>
                  <a:tcPr marL="9525" marR="9525" marT="9525" marB="9525" anchor="ctr" horzOverflow="overflow">
                    <a:lnL w="38100" cap="flat" cmpd="sng" algn="ctr">
                      <a:solidFill>
                        <a:srgbClr val="FFFFFF"/>
                      </a:solidFill>
                      <a:prstDash val="solid"/>
                      <a:miter lim="0"/>
                      <a:headEnd type="none" w="med" len="med"/>
                      <a:tailEnd type="none" w="med" len="med"/>
                    </a:lnL>
                    <a:lnR w="38100" cap="flat" cmpd="sng" algn="ctr">
                      <a:solidFill>
                        <a:srgbClr val="FFFFFF"/>
                      </a:solidFill>
                      <a:prstDash val="solid"/>
                      <a:miter lim="0"/>
                      <a:headEnd type="none" w="med" len="med"/>
                      <a:tailEnd type="none" w="med" len="med"/>
                    </a:lnR>
                    <a:lnT w="38100" cap="flat" cmpd="sng" algn="ctr">
                      <a:solidFill>
                        <a:srgbClr val="FFFFFF"/>
                      </a:solidFill>
                      <a:prstDash val="solid"/>
                      <a:miter lim="0"/>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FFF2B6"/>
                    </a:solidFill>
                  </a:tcPr>
                </a:tc>
                <a:tc hMerge="1">
                  <a:txBody>
                    <a:bodyPr/>
                    <a:lstStyle/>
                    <a:p>
                      <a:endParaRPr lang="it-IT"/>
                    </a:p>
                  </a:txBody>
                  <a:tcPr/>
                </a:tc>
              </a:tr>
              <a:tr h="317500">
                <a:tc>
                  <a:txBody>
                    <a:bodyPr/>
                    <a:lstStyle/>
                    <a:p>
                      <a:pPr marL="0" marR="0" lvl="0" indent="0" algn="l" defTabSz="914400" rtl="0" eaLnBrk="1" fontAlgn="base" latinLnBrk="0" hangingPunct="0">
                        <a:lnSpc>
                          <a:spcPct val="100000"/>
                        </a:lnSpc>
                        <a:spcBef>
                          <a:spcPct val="0"/>
                        </a:spcBef>
                        <a:spcAft>
                          <a:spcPct val="0"/>
                        </a:spcAft>
                        <a:buClrTx/>
                        <a:buSzTx/>
                        <a:buFontTx/>
                        <a:buNone/>
                        <a:tabLst/>
                      </a:pPr>
                      <a:endParaRPr kumimoji="0" lang="it-IT" sz="6600" b="0" i="0" u="none" strike="noStrike" cap="none" normalizeH="0" baseline="0" smtClean="0">
                        <a:ln>
                          <a:noFill/>
                        </a:ln>
                        <a:solidFill>
                          <a:srgbClr val="04617B"/>
                        </a:solidFill>
                        <a:effectLst/>
                        <a:latin typeface="Century Gothic" pitchFamily="34" charset="0"/>
                        <a:ea typeface="Century Gothic" pitchFamily="34" charset="0"/>
                        <a:cs typeface="Century Gothic" pitchFamily="34" charset="0"/>
                        <a:sym typeface="Century Gothic" pitchFamily="34" charset="0"/>
                      </a:endParaRPr>
                    </a:p>
                  </a:txBody>
                  <a:tcPr marL="9525" marR="9525" marT="9525" marB="9525" anchor="ctr" horzOverflow="overflow">
                    <a:lnL w="38100" cap="flat" cmpd="sng" algn="ctr">
                      <a:solidFill>
                        <a:srgbClr val="FFFFFF"/>
                      </a:solidFill>
                      <a:prstDash val="solid"/>
                      <a:miter lim="0"/>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FFF2B6"/>
                    </a:solidFill>
                  </a:tcPr>
                </a:tc>
                <a:tc>
                  <a:txBody>
                    <a:bodyPr/>
                    <a:lstStyle/>
                    <a:p>
                      <a:pPr marL="0" marR="0" lvl="0" indent="0" algn="l" defTabSz="914400" rtl="0" eaLnBrk="1" fontAlgn="base" latinLnBrk="0" hangingPunct="0">
                        <a:lnSpc>
                          <a:spcPct val="100000"/>
                        </a:lnSpc>
                        <a:spcBef>
                          <a:spcPct val="0"/>
                        </a:spcBef>
                        <a:spcAft>
                          <a:spcPct val="0"/>
                        </a:spcAft>
                        <a:buClrTx/>
                        <a:buSzTx/>
                        <a:buFontTx/>
                        <a:buNone/>
                        <a:tabLst/>
                      </a:pPr>
                      <a:endParaRPr kumimoji="0" lang="it-IT" sz="800" b="0" i="0" u="none" strike="noStrike" cap="none" normalizeH="0" baseline="0" smtClean="0">
                        <a:ln>
                          <a:noFill/>
                        </a:ln>
                        <a:solidFill>
                          <a:srgbClr val="000000"/>
                        </a:solidFill>
                        <a:effectLst/>
                        <a:latin typeface="Calibri" pitchFamily="34" charset="0"/>
                        <a:cs typeface="Calibri" pitchFamily="34" charset="0"/>
                        <a:sym typeface="Calibri" pitchFamily="34" charset="0"/>
                      </a:endParaRPr>
                    </a:p>
                  </a:txBody>
                  <a:tcPr marL="9525" marR="9525" marT="9525" marB="9525" anchor="ctr" horzOverflow="overflow">
                    <a:lnL w="12700" cap="flat" cmpd="sng" algn="ctr">
                      <a:solidFill>
                        <a:srgbClr val="FFFFFF"/>
                      </a:solidFill>
                      <a:prstDash val="solid"/>
                      <a:round/>
                      <a:headEnd type="none" w="med" len="med"/>
                      <a:tailEnd type="none" w="med" len="med"/>
                    </a:lnL>
                    <a:lnR w="38100" cap="flat" cmpd="sng" algn="ctr">
                      <a:solidFill>
                        <a:srgbClr val="FFFFFF"/>
                      </a:solidFill>
                      <a:prstDash val="solid"/>
                      <a:miter lim="0"/>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FFF2B6"/>
                    </a:solidFill>
                  </a:tcPr>
                </a:tc>
              </a:tr>
              <a:tr h="317500">
                <a:tc>
                  <a:txBody>
                    <a:bodyPr/>
                    <a:lstStyle/>
                    <a:p>
                      <a:pPr marL="0" marR="0" lvl="0" indent="0" algn="l" defTabSz="914400" rtl="0" eaLnBrk="1" fontAlgn="base" latinLnBrk="0" hangingPunct="0">
                        <a:lnSpc>
                          <a:spcPct val="100000"/>
                        </a:lnSpc>
                        <a:spcBef>
                          <a:spcPct val="0"/>
                        </a:spcBef>
                        <a:spcAft>
                          <a:spcPct val="0"/>
                        </a:spcAft>
                        <a:buClrTx/>
                        <a:buSzTx/>
                        <a:buFontTx/>
                        <a:buNone/>
                        <a:tabLst/>
                      </a:pPr>
                      <a:r>
                        <a:rPr kumimoji="0" lang="it-IT" sz="800" b="0" i="0" u="none" strike="noStrike" cap="none" normalizeH="0" baseline="0" smtClean="0">
                          <a:ln>
                            <a:noFill/>
                          </a:ln>
                          <a:solidFill>
                            <a:srgbClr val="000000"/>
                          </a:solidFill>
                          <a:effectLst/>
                          <a:latin typeface="Calibri" pitchFamily="34" charset="0"/>
                          <a:cs typeface="Calibri" pitchFamily="34" charset="0"/>
                          <a:sym typeface="Calibri" pitchFamily="34" charset="0"/>
                        </a:rPr>
                        <a:t>MACCHINARI E ATTREZZATURE</a:t>
                      </a:r>
                      <a:endParaRPr kumimoji="0" lang="it-IT" sz="6600" b="0" i="0" u="none" strike="noStrike" cap="none" normalizeH="0" baseline="0" smtClean="0">
                        <a:ln>
                          <a:noFill/>
                        </a:ln>
                        <a:solidFill>
                          <a:srgbClr val="04617B"/>
                        </a:solidFill>
                        <a:effectLst/>
                        <a:latin typeface="Century Gothic" pitchFamily="34" charset="0"/>
                        <a:ea typeface="Century Gothic" pitchFamily="34" charset="0"/>
                        <a:cs typeface="Century Gothic" pitchFamily="34" charset="0"/>
                        <a:sym typeface="Century Gothic" pitchFamily="34" charset="0"/>
                      </a:endParaRPr>
                    </a:p>
                  </a:txBody>
                  <a:tcPr marL="9525" marR="9525" marT="9525" marB="9525" anchor="ctr" horzOverflow="overflow">
                    <a:lnL w="38100" cap="flat" cmpd="sng" algn="ctr">
                      <a:solidFill>
                        <a:srgbClr val="FFFFFF"/>
                      </a:solidFill>
                      <a:prstDash val="solid"/>
                      <a:miter lim="0"/>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FFF2B6"/>
                    </a:solidFill>
                  </a:tcPr>
                </a:tc>
                <a:tc>
                  <a:txBody>
                    <a:bodyPr/>
                    <a:lstStyle/>
                    <a:p>
                      <a:pPr marL="0" marR="0" lvl="0" indent="0" algn="l" defTabSz="914400" rtl="0" eaLnBrk="1" fontAlgn="base" latinLnBrk="0" hangingPunct="0">
                        <a:lnSpc>
                          <a:spcPct val="100000"/>
                        </a:lnSpc>
                        <a:spcBef>
                          <a:spcPct val="0"/>
                        </a:spcBef>
                        <a:spcAft>
                          <a:spcPct val="0"/>
                        </a:spcAft>
                        <a:buClrTx/>
                        <a:buSzTx/>
                        <a:buFontTx/>
                        <a:buNone/>
                        <a:tabLst/>
                      </a:pPr>
                      <a:r>
                        <a:rPr kumimoji="0" lang="it-IT" sz="800" b="0" i="0" u="none" strike="noStrike" cap="none" normalizeH="0" baseline="0" smtClean="0">
                          <a:ln>
                            <a:noFill/>
                          </a:ln>
                          <a:solidFill>
                            <a:srgbClr val="000000"/>
                          </a:solidFill>
                          <a:effectLst/>
                          <a:latin typeface="Calibri" pitchFamily="34" charset="0"/>
                          <a:cs typeface="Calibri" pitchFamily="34" charset="0"/>
                          <a:sym typeface="Calibri" pitchFamily="34" charset="0"/>
                        </a:rPr>
                        <a:t> €                   6.580,00 </a:t>
                      </a:r>
                      <a:endParaRPr kumimoji="0" lang="it-IT" sz="6600" b="0" i="0" u="none" strike="noStrike" cap="none" normalizeH="0" baseline="0" smtClean="0">
                        <a:ln>
                          <a:noFill/>
                        </a:ln>
                        <a:solidFill>
                          <a:srgbClr val="04617B"/>
                        </a:solidFill>
                        <a:effectLst/>
                        <a:latin typeface="Century Gothic" pitchFamily="34" charset="0"/>
                        <a:ea typeface="Century Gothic" pitchFamily="34" charset="0"/>
                        <a:cs typeface="Century Gothic" pitchFamily="34" charset="0"/>
                        <a:sym typeface="Century Gothic" pitchFamily="34" charset="0"/>
                      </a:endParaRPr>
                    </a:p>
                  </a:txBody>
                  <a:tcPr marL="9525" marR="9525" marT="9525" marB="9525" anchor="ctr" horzOverflow="overflow">
                    <a:lnL w="12700" cap="flat" cmpd="sng" algn="ctr">
                      <a:solidFill>
                        <a:srgbClr val="FFFFFF"/>
                      </a:solidFill>
                      <a:prstDash val="solid"/>
                      <a:round/>
                      <a:headEnd type="none" w="med" len="med"/>
                      <a:tailEnd type="none" w="med" len="med"/>
                    </a:lnL>
                    <a:lnR w="38100" cap="flat" cmpd="sng" algn="ctr">
                      <a:solidFill>
                        <a:srgbClr val="FFFFFF"/>
                      </a:solidFill>
                      <a:prstDash val="solid"/>
                      <a:miter lim="0"/>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FFF2B6"/>
                    </a:solidFill>
                  </a:tcPr>
                </a:tc>
              </a:tr>
              <a:tr h="317500">
                <a:tc>
                  <a:txBody>
                    <a:bodyPr/>
                    <a:lstStyle/>
                    <a:p>
                      <a:pPr marL="0" marR="0" lvl="0" indent="0" algn="l" defTabSz="914400" rtl="0" eaLnBrk="1" fontAlgn="base" latinLnBrk="0" hangingPunct="0">
                        <a:lnSpc>
                          <a:spcPct val="100000"/>
                        </a:lnSpc>
                        <a:spcBef>
                          <a:spcPct val="0"/>
                        </a:spcBef>
                        <a:spcAft>
                          <a:spcPct val="0"/>
                        </a:spcAft>
                        <a:buClrTx/>
                        <a:buSzTx/>
                        <a:buFontTx/>
                        <a:buNone/>
                        <a:tabLst/>
                      </a:pPr>
                      <a:r>
                        <a:rPr kumimoji="0" lang="it-IT" sz="800" b="0" i="0" u="none" strike="noStrike" cap="none" normalizeH="0" baseline="0" smtClean="0">
                          <a:ln>
                            <a:noFill/>
                          </a:ln>
                          <a:solidFill>
                            <a:srgbClr val="000000"/>
                          </a:solidFill>
                          <a:effectLst/>
                          <a:latin typeface="Calibri" pitchFamily="34" charset="0"/>
                          <a:cs typeface="Calibri" pitchFamily="34" charset="0"/>
                          <a:sym typeface="Calibri" pitchFamily="34" charset="0"/>
                        </a:rPr>
                        <a:t>AUTOMEZZI</a:t>
                      </a:r>
                      <a:endParaRPr kumimoji="0" lang="it-IT" sz="6600" b="0" i="0" u="none" strike="noStrike" cap="none" normalizeH="0" baseline="0" smtClean="0">
                        <a:ln>
                          <a:noFill/>
                        </a:ln>
                        <a:solidFill>
                          <a:srgbClr val="04617B"/>
                        </a:solidFill>
                        <a:effectLst/>
                        <a:latin typeface="Century Gothic" pitchFamily="34" charset="0"/>
                        <a:ea typeface="Century Gothic" pitchFamily="34" charset="0"/>
                        <a:cs typeface="Century Gothic" pitchFamily="34" charset="0"/>
                        <a:sym typeface="Century Gothic" pitchFamily="34" charset="0"/>
                      </a:endParaRPr>
                    </a:p>
                  </a:txBody>
                  <a:tcPr marL="9525" marR="9525" marT="9525" marB="9525" anchor="ctr" horzOverflow="overflow">
                    <a:lnL w="38100" cap="flat" cmpd="sng" algn="ctr">
                      <a:solidFill>
                        <a:srgbClr val="FFFFFF"/>
                      </a:solidFill>
                      <a:prstDash val="solid"/>
                      <a:miter lim="0"/>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FFF2B6"/>
                    </a:solidFill>
                  </a:tcPr>
                </a:tc>
                <a:tc>
                  <a:txBody>
                    <a:bodyPr/>
                    <a:lstStyle/>
                    <a:p>
                      <a:pPr marL="0" marR="0" lvl="0" indent="0" algn="l" defTabSz="914400" rtl="0" eaLnBrk="1" fontAlgn="base" latinLnBrk="0" hangingPunct="0">
                        <a:lnSpc>
                          <a:spcPct val="100000"/>
                        </a:lnSpc>
                        <a:spcBef>
                          <a:spcPct val="0"/>
                        </a:spcBef>
                        <a:spcAft>
                          <a:spcPct val="0"/>
                        </a:spcAft>
                        <a:buClrTx/>
                        <a:buSzTx/>
                        <a:buFontTx/>
                        <a:buNone/>
                        <a:tabLst/>
                      </a:pPr>
                      <a:r>
                        <a:rPr kumimoji="0" lang="it-IT" sz="800" b="0" i="0" u="none" strike="noStrike" cap="none" normalizeH="0" baseline="0" smtClean="0">
                          <a:ln>
                            <a:noFill/>
                          </a:ln>
                          <a:solidFill>
                            <a:srgbClr val="000000"/>
                          </a:solidFill>
                          <a:effectLst/>
                          <a:latin typeface="Calibri" pitchFamily="34" charset="0"/>
                          <a:cs typeface="Calibri" pitchFamily="34" charset="0"/>
                          <a:sym typeface="Calibri" pitchFamily="34" charset="0"/>
                        </a:rPr>
                        <a:t> €                   5.000,00 </a:t>
                      </a:r>
                      <a:endParaRPr kumimoji="0" lang="it-IT" sz="6600" b="0" i="0" u="none" strike="noStrike" cap="none" normalizeH="0" baseline="0" smtClean="0">
                        <a:ln>
                          <a:noFill/>
                        </a:ln>
                        <a:solidFill>
                          <a:srgbClr val="04617B"/>
                        </a:solidFill>
                        <a:effectLst/>
                        <a:latin typeface="Century Gothic" pitchFamily="34" charset="0"/>
                        <a:ea typeface="Century Gothic" pitchFamily="34" charset="0"/>
                        <a:cs typeface="Century Gothic" pitchFamily="34" charset="0"/>
                        <a:sym typeface="Century Gothic" pitchFamily="34" charset="0"/>
                      </a:endParaRPr>
                    </a:p>
                  </a:txBody>
                  <a:tcPr marL="9525" marR="9525" marT="9525" marB="9525" anchor="ctr" horzOverflow="overflow">
                    <a:lnL w="12700" cap="flat" cmpd="sng" algn="ctr">
                      <a:solidFill>
                        <a:srgbClr val="FFFFFF"/>
                      </a:solidFill>
                      <a:prstDash val="solid"/>
                      <a:round/>
                      <a:headEnd type="none" w="med" len="med"/>
                      <a:tailEnd type="none" w="med" len="med"/>
                    </a:lnL>
                    <a:lnR w="38100" cap="flat" cmpd="sng" algn="ctr">
                      <a:solidFill>
                        <a:srgbClr val="FFFFFF"/>
                      </a:solidFill>
                      <a:prstDash val="solid"/>
                      <a:miter lim="0"/>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FFF2B6"/>
                    </a:solidFill>
                  </a:tcPr>
                </a:tc>
              </a:tr>
              <a:tr h="317500">
                <a:tc>
                  <a:txBody>
                    <a:bodyPr/>
                    <a:lstStyle/>
                    <a:p>
                      <a:pPr marL="0" marR="0" lvl="0" indent="0" algn="l" defTabSz="914400" rtl="0" eaLnBrk="1" fontAlgn="base" latinLnBrk="0" hangingPunct="0">
                        <a:lnSpc>
                          <a:spcPct val="100000"/>
                        </a:lnSpc>
                        <a:spcBef>
                          <a:spcPct val="0"/>
                        </a:spcBef>
                        <a:spcAft>
                          <a:spcPct val="0"/>
                        </a:spcAft>
                        <a:buClrTx/>
                        <a:buSzTx/>
                        <a:buFontTx/>
                        <a:buNone/>
                        <a:tabLst/>
                      </a:pPr>
                      <a:r>
                        <a:rPr kumimoji="0" lang="it-IT" sz="800" b="0" i="0" u="none" strike="noStrike" cap="none" normalizeH="0" baseline="0" smtClean="0">
                          <a:ln>
                            <a:noFill/>
                          </a:ln>
                          <a:solidFill>
                            <a:srgbClr val="000000"/>
                          </a:solidFill>
                          <a:effectLst/>
                          <a:latin typeface="Calibri" pitchFamily="34" charset="0"/>
                          <a:cs typeface="Calibri" pitchFamily="34" charset="0"/>
                          <a:sym typeface="Calibri" pitchFamily="34" charset="0"/>
                        </a:rPr>
                        <a:t>ARREDAMENTO</a:t>
                      </a:r>
                      <a:endParaRPr kumimoji="0" lang="it-IT" sz="6600" b="0" i="0" u="none" strike="noStrike" cap="none" normalizeH="0" baseline="0" smtClean="0">
                        <a:ln>
                          <a:noFill/>
                        </a:ln>
                        <a:solidFill>
                          <a:srgbClr val="04617B"/>
                        </a:solidFill>
                        <a:effectLst/>
                        <a:latin typeface="Century Gothic" pitchFamily="34" charset="0"/>
                        <a:ea typeface="Century Gothic" pitchFamily="34" charset="0"/>
                        <a:cs typeface="Century Gothic" pitchFamily="34" charset="0"/>
                        <a:sym typeface="Century Gothic" pitchFamily="34" charset="0"/>
                      </a:endParaRPr>
                    </a:p>
                  </a:txBody>
                  <a:tcPr marL="9525" marR="9525" marT="9525" marB="9525" anchor="ctr" horzOverflow="overflow">
                    <a:lnL w="38100" cap="flat" cmpd="sng" algn="ctr">
                      <a:solidFill>
                        <a:srgbClr val="FFFFFF"/>
                      </a:solidFill>
                      <a:prstDash val="solid"/>
                      <a:miter lim="0"/>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FFF2B6"/>
                    </a:solidFill>
                  </a:tcPr>
                </a:tc>
                <a:tc>
                  <a:txBody>
                    <a:bodyPr/>
                    <a:lstStyle/>
                    <a:p>
                      <a:pPr marL="0" marR="0" lvl="0" indent="0" algn="l" defTabSz="914400" rtl="0" eaLnBrk="1" fontAlgn="base" latinLnBrk="0" hangingPunct="0">
                        <a:lnSpc>
                          <a:spcPct val="100000"/>
                        </a:lnSpc>
                        <a:spcBef>
                          <a:spcPct val="0"/>
                        </a:spcBef>
                        <a:spcAft>
                          <a:spcPct val="0"/>
                        </a:spcAft>
                        <a:buClrTx/>
                        <a:buSzTx/>
                        <a:buFontTx/>
                        <a:buNone/>
                        <a:tabLst/>
                      </a:pPr>
                      <a:r>
                        <a:rPr kumimoji="0" lang="it-IT" sz="800" b="0" i="0" u="none" strike="noStrike" cap="none" normalizeH="0" baseline="0" smtClean="0">
                          <a:ln>
                            <a:noFill/>
                          </a:ln>
                          <a:solidFill>
                            <a:srgbClr val="000000"/>
                          </a:solidFill>
                          <a:effectLst/>
                          <a:latin typeface="Calibri" pitchFamily="34" charset="0"/>
                          <a:cs typeface="Calibri" pitchFamily="34" charset="0"/>
                          <a:sym typeface="Calibri" pitchFamily="34" charset="0"/>
                        </a:rPr>
                        <a:t> €                 21.000,00 </a:t>
                      </a:r>
                      <a:endParaRPr kumimoji="0" lang="it-IT" sz="6600" b="0" i="0" u="none" strike="noStrike" cap="none" normalizeH="0" baseline="0" smtClean="0">
                        <a:ln>
                          <a:noFill/>
                        </a:ln>
                        <a:solidFill>
                          <a:srgbClr val="04617B"/>
                        </a:solidFill>
                        <a:effectLst/>
                        <a:latin typeface="Century Gothic" pitchFamily="34" charset="0"/>
                        <a:ea typeface="Century Gothic" pitchFamily="34" charset="0"/>
                        <a:cs typeface="Century Gothic" pitchFamily="34" charset="0"/>
                        <a:sym typeface="Century Gothic" pitchFamily="34" charset="0"/>
                      </a:endParaRPr>
                    </a:p>
                  </a:txBody>
                  <a:tcPr marL="9525" marR="9525" marT="9525" marB="9525" anchor="ctr" horzOverflow="overflow">
                    <a:lnL w="12700" cap="flat" cmpd="sng" algn="ctr">
                      <a:solidFill>
                        <a:srgbClr val="FFFFFF"/>
                      </a:solidFill>
                      <a:prstDash val="solid"/>
                      <a:round/>
                      <a:headEnd type="none" w="med" len="med"/>
                      <a:tailEnd type="none" w="med" len="med"/>
                    </a:lnL>
                    <a:lnR w="38100" cap="flat" cmpd="sng" algn="ctr">
                      <a:solidFill>
                        <a:srgbClr val="FFFFFF"/>
                      </a:solidFill>
                      <a:prstDash val="solid"/>
                      <a:miter lim="0"/>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FFF2B6"/>
                    </a:solidFill>
                  </a:tcPr>
                </a:tc>
              </a:tr>
              <a:tr h="317500">
                <a:tc>
                  <a:txBody>
                    <a:bodyPr/>
                    <a:lstStyle/>
                    <a:p>
                      <a:pPr marL="0" marR="0" lvl="0" indent="0" algn="l" defTabSz="914400" rtl="0" eaLnBrk="1" fontAlgn="base" latinLnBrk="0" hangingPunct="0">
                        <a:lnSpc>
                          <a:spcPct val="100000"/>
                        </a:lnSpc>
                        <a:spcBef>
                          <a:spcPct val="0"/>
                        </a:spcBef>
                        <a:spcAft>
                          <a:spcPct val="0"/>
                        </a:spcAft>
                        <a:buClrTx/>
                        <a:buSzTx/>
                        <a:buFontTx/>
                        <a:buNone/>
                        <a:tabLst/>
                      </a:pPr>
                      <a:r>
                        <a:rPr kumimoji="0" lang="it-IT" sz="800" b="0" i="0" u="none" strike="noStrike" cap="none" normalizeH="0" baseline="0" smtClean="0">
                          <a:ln>
                            <a:noFill/>
                          </a:ln>
                          <a:solidFill>
                            <a:srgbClr val="000000"/>
                          </a:solidFill>
                          <a:effectLst/>
                          <a:latin typeface="Calibri" pitchFamily="34" charset="0"/>
                          <a:cs typeface="Calibri" pitchFamily="34" charset="0"/>
                          <a:sym typeface="Calibri" pitchFamily="34" charset="0"/>
                        </a:rPr>
                        <a:t>PUBBLICITA'</a:t>
                      </a:r>
                      <a:endParaRPr kumimoji="0" lang="it-IT" sz="6600" b="0" i="0" u="none" strike="noStrike" cap="none" normalizeH="0" baseline="0" smtClean="0">
                        <a:ln>
                          <a:noFill/>
                        </a:ln>
                        <a:solidFill>
                          <a:srgbClr val="04617B"/>
                        </a:solidFill>
                        <a:effectLst/>
                        <a:latin typeface="Century Gothic" pitchFamily="34" charset="0"/>
                        <a:ea typeface="Century Gothic" pitchFamily="34" charset="0"/>
                        <a:cs typeface="Century Gothic" pitchFamily="34" charset="0"/>
                        <a:sym typeface="Century Gothic" pitchFamily="34" charset="0"/>
                      </a:endParaRPr>
                    </a:p>
                  </a:txBody>
                  <a:tcPr marL="9525" marR="9525" marT="9525" marB="9525" anchor="ctr" horzOverflow="overflow">
                    <a:lnL w="38100" cap="flat" cmpd="sng" algn="ctr">
                      <a:solidFill>
                        <a:srgbClr val="FFFFFF"/>
                      </a:solidFill>
                      <a:prstDash val="solid"/>
                      <a:miter lim="0"/>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FFF2B6"/>
                    </a:solidFill>
                  </a:tcPr>
                </a:tc>
                <a:tc>
                  <a:txBody>
                    <a:bodyPr/>
                    <a:lstStyle/>
                    <a:p>
                      <a:pPr marL="0" marR="0" lvl="0" indent="0" algn="l" defTabSz="914400" rtl="0" eaLnBrk="1" fontAlgn="base" latinLnBrk="0" hangingPunct="0">
                        <a:lnSpc>
                          <a:spcPct val="100000"/>
                        </a:lnSpc>
                        <a:spcBef>
                          <a:spcPct val="0"/>
                        </a:spcBef>
                        <a:spcAft>
                          <a:spcPct val="0"/>
                        </a:spcAft>
                        <a:buClrTx/>
                        <a:buSzTx/>
                        <a:buFontTx/>
                        <a:buNone/>
                        <a:tabLst/>
                      </a:pPr>
                      <a:r>
                        <a:rPr kumimoji="0" lang="it-IT" sz="800" b="0" i="0" u="none" strike="noStrike" cap="none" normalizeH="0" baseline="0" smtClean="0">
                          <a:ln>
                            <a:noFill/>
                          </a:ln>
                          <a:solidFill>
                            <a:srgbClr val="000000"/>
                          </a:solidFill>
                          <a:effectLst/>
                          <a:latin typeface="Calibri" pitchFamily="34" charset="0"/>
                          <a:cs typeface="Calibri" pitchFamily="34" charset="0"/>
                          <a:sym typeface="Calibri" pitchFamily="34" charset="0"/>
                        </a:rPr>
                        <a:t> €                   3.000,00 </a:t>
                      </a:r>
                      <a:endParaRPr kumimoji="0" lang="it-IT" sz="6600" b="0" i="0" u="none" strike="noStrike" cap="none" normalizeH="0" baseline="0" smtClean="0">
                        <a:ln>
                          <a:noFill/>
                        </a:ln>
                        <a:solidFill>
                          <a:srgbClr val="04617B"/>
                        </a:solidFill>
                        <a:effectLst/>
                        <a:latin typeface="Century Gothic" pitchFamily="34" charset="0"/>
                        <a:ea typeface="Century Gothic" pitchFamily="34" charset="0"/>
                        <a:cs typeface="Century Gothic" pitchFamily="34" charset="0"/>
                        <a:sym typeface="Century Gothic" pitchFamily="34" charset="0"/>
                      </a:endParaRPr>
                    </a:p>
                  </a:txBody>
                  <a:tcPr marL="9525" marR="9525" marT="9525" marB="9525" anchor="ctr" horzOverflow="overflow">
                    <a:lnL w="12700" cap="flat" cmpd="sng" algn="ctr">
                      <a:solidFill>
                        <a:srgbClr val="FFFFFF"/>
                      </a:solidFill>
                      <a:prstDash val="solid"/>
                      <a:round/>
                      <a:headEnd type="none" w="med" len="med"/>
                      <a:tailEnd type="none" w="med" len="med"/>
                    </a:lnL>
                    <a:lnR w="38100" cap="flat" cmpd="sng" algn="ctr">
                      <a:solidFill>
                        <a:srgbClr val="FFFFFF"/>
                      </a:solidFill>
                      <a:prstDash val="solid"/>
                      <a:miter lim="0"/>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FFF2B6"/>
                    </a:solidFill>
                  </a:tcPr>
                </a:tc>
              </a:tr>
              <a:tr h="317500">
                <a:tc>
                  <a:txBody>
                    <a:bodyPr/>
                    <a:lstStyle/>
                    <a:p>
                      <a:pPr marL="0" marR="0" lvl="0" indent="0" algn="l" defTabSz="914400" rtl="0" eaLnBrk="1" fontAlgn="base" latinLnBrk="0" hangingPunct="0">
                        <a:lnSpc>
                          <a:spcPct val="100000"/>
                        </a:lnSpc>
                        <a:spcBef>
                          <a:spcPct val="0"/>
                        </a:spcBef>
                        <a:spcAft>
                          <a:spcPct val="0"/>
                        </a:spcAft>
                        <a:buClrTx/>
                        <a:buSzTx/>
                        <a:buFontTx/>
                        <a:buNone/>
                        <a:tabLst/>
                      </a:pPr>
                      <a:r>
                        <a:rPr kumimoji="0" lang="it-IT" sz="800" b="0" i="0" u="none" strike="noStrike" cap="none" normalizeH="0" baseline="0" smtClean="0">
                          <a:ln>
                            <a:noFill/>
                          </a:ln>
                          <a:solidFill>
                            <a:srgbClr val="000000"/>
                          </a:solidFill>
                          <a:effectLst/>
                          <a:latin typeface="Calibri" pitchFamily="34" charset="0"/>
                          <a:cs typeface="Calibri" pitchFamily="34" charset="0"/>
                          <a:sym typeface="Calibri" pitchFamily="34" charset="0"/>
                        </a:rPr>
                        <a:t>SOFTWARE</a:t>
                      </a:r>
                      <a:endParaRPr kumimoji="0" lang="it-IT" sz="6600" b="0" i="0" u="none" strike="noStrike" cap="none" normalizeH="0" baseline="0" smtClean="0">
                        <a:ln>
                          <a:noFill/>
                        </a:ln>
                        <a:solidFill>
                          <a:srgbClr val="04617B"/>
                        </a:solidFill>
                        <a:effectLst/>
                        <a:latin typeface="Century Gothic" pitchFamily="34" charset="0"/>
                        <a:ea typeface="Century Gothic" pitchFamily="34" charset="0"/>
                        <a:cs typeface="Century Gothic" pitchFamily="34" charset="0"/>
                        <a:sym typeface="Century Gothic" pitchFamily="34" charset="0"/>
                      </a:endParaRPr>
                    </a:p>
                  </a:txBody>
                  <a:tcPr marL="9525" marR="9525" marT="9525" marB="9525" anchor="ctr" horzOverflow="overflow">
                    <a:lnL w="38100" cap="flat" cmpd="sng" algn="ctr">
                      <a:solidFill>
                        <a:srgbClr val="FFFFFF"/>
                      </a:solidFill>
                      <a:prstDash val="solid"/>
                      <a:miter lim="0"/>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FFF2B6"/>
                    </a:solidFill>
                  </a:tcPr>
                </a:tc>
                <a:tc>
                  <a:txBody>
                    <a:bodyPr/>
                    <a:lstStyle/>
                    <a:p>
                      <a:pPr marL="0" marR="0" lvl="0" indent="0" algn="l" defTabSz="914400" rtl="0" eaLnBrk="1" fontAlgn="base" latinLnBrk="0" hangingPunct="0">
                        <a:lnSpc>
                          <a:spcPct val="100000"/>
                        </a:lnSpc>
                        <a:spcBef>
                          <a:spcPct val="0"/>
                        </a:spcBef>
                        <a:spcAft>
                          <a:spcPct val="0"/>
                        </a:spcAft>
                        <a:buClrTx/>
                        <a:buSzTx/>
                        <a:buFontTx/>
                        <a:buNone/>
                        <a:tabLst/>
                      </a:pPr>
                      <a:r>
                        <a:rPr kumimoji="0" lang="it-IT" sz="800" b="0" i="0" u="none" strike="noStrike" cap="none" normalizeH="0" baseline="0" smtClean="0">
                          <a:ln>
                            <a:noFill/>
                          </a:ln>
                          <a:solidFill>
                            <a:srgbClr val="000000"/>
                          </a:solidFill>
                          <a:effectLst/>
                          <a:latin typeface="Calibri" pitchFamily="34" charset="0"/>
                          <a:cs typeface="Calibri" pitchFamily="34" charset="0"/>
                          <a:sym typeface="Calibri" pitchFamily="34" charset="0"/>
                        </a:rPr>
                        <a:t> €                      650,00 </a:t>
                      </a:r>
                      <a:endParaRPr kumimoji="0" lang="it-IT" sz="6600" b="0" i="0" u="none" strike="noStrike" cap="none" normalizeH="0" baseline="0" smtClean="0">
                        <a:ln>
                          <a:noFill/>
                        </a:ln>
                        <a:solidFill>
                          <a:srgbClr val="04617B"/>
                        </a:solidFill>
                        <a:effectLst/>
                        <a:latin typeface="Century Gothic" pitchFamily="34" charset="0"/>
                        <a:ea typeface="Century Gothic" pitchFamily="34" charset="0"/>
                        <a:cs typeface="Century Gothic" pitchFamily="34" charset="0"/>
                        <a:sym typeface="Century Gothic" pitchFamily="34" charset="0"/>
                      </a:endParaRPr>
                    </a:p>
                  </a:txBody>
                  <a:tcPr marL="9525" marR="9525" marT="9525" marB="9525" anchor="ctr" horzOverflow="overflow">
                    <a:lnL w="12700" cap="flat" cmpd="sng" algn="ctr">
                      <a:solidFill>
                        <a:srgbClr val="FFFFFF"/>
                      </a:solidFill>
                      <a:prstDash val="solid"/>
                      <a:round/>
                      <a:headEnd type="none" w="med" len="med"/>
                      <a:tailEnd type="none" w="med" len="med"/>
                    </a:lnL>
                    <a:lnR w="38100" cap="flat" cmpd="sng" algn="ctr">
                      <a:solidFill>
                        <a:srgbClr val="FFFFFF"/>
                      </a:solidFill>
                      <a:prstDash val="solid"/>
                      <a:miter lim="0"/>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FFF2B6"/>
                    </a:solidFill>
                  </a:tcPr>
                </a:tc>
              </a:tr>
              <a:tr h="317500">
                <a:tc>
                  <a:txBody>
                    <a:bodyPr/>
                    <a:lstStyle/>
                    <a:p>
                      <a:pPr marL="0" marR="0" lvl="0" indent="0" algn="l" defTabSz="914400" rtl="0" eaLnBrk="1" fontAlgn="base" latinLnBrk="0" hangingPunct="0">
                        <a:lnSpc>
                          <a:spcPct val="100000"/>
                        </a:lnSpc>
                        <a:spcBef>
                          <a:spcPct val="0"/>
                        </a:spcBef>
                        <a:spcAft>
                          <a:spcPct val="0"/>
                        </a:spcAft>
                        <a:buClrTx/>
                        <a:buSzTx/>
                        <a:buFontTx/>
                        <a:buNone/>
                        <a:tabLst/>
                      </a:pPr>
                      <a:r>
                        <a:rPr kumimoji="0" lang="it-IT" sz="800" b="0" i="0" u="none" strike="noStrike" cap="none" normalizeH="0" baseline="0" smtClean="0">
                          <a:ln>
                            <a:noFill/>
                          </a:ln>
                          <a:solidFill>
                            <a:srgbClr val="000000"/>
                          </a:solidFill>
                          <a:effectLst/>
                          <a:latin typeface="Calibri" pitchFamily="34" charset="0"/>
                          <a:cs typeface="Calibri" pitchFamily="34" charset="0"/>
                          <a:sym typeface="Calibri" pitchFamily="34" charset="0"/>
                        </a:rPr>
                        <a:t>MARCHI/BREVETTI</a:t>
                      </a:r>
                      <a:endParaRPr kumimoji="0" lang="it-IT" sz="6600" b="0" i="0" u="none" strike="noStrike" cap="none" normalizeH="0" baseline="0" smtClean="0">
                        <a:ln>
                          <a:noFill/>
                        </a:ln>
                        <a:solidFill>
                          <a:srgbClr val="04617B"/>
                        </a:solidFill>
                        <a:effectLst/>
                        <a:latin typeface="Century Gothic" pitchFamily="34" charset="0"/>
                        <a:ea typeface="Century Gothic" pitchFamily="34" charset="0"/>
                        <a:cs typeface="Century Gothic" pitchFamily="34" charset="0"/>
                        <a:sym typeface="Century Gothic" pitchFamily="34" charset="0"/>
                      </a:endParaRPr>
                    </a:p>
                  </a:txBody>
                  <a:tcPr marL="9525" marR="9525" marT="9525" marB="9525" anchor="ctr" horzOverflow="overflow">
                    <a:lnL w="38100" cap="flat" cmpd="sng" algn="ctr">
                      <a:solidFill>
                        <a:srgbClr val="FFFFFF"/>
                      </a:solidFill>
                      <a:prstDash val="solid"/>
                      <a:miter lim="0"/>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FFF2B6"/>
                    </a:solidFill>
                  </a:tcPr>
                </a:tc>
                <a:tc>
                  <a:txBody>
                    <a:bodyPr/>
                    <a:lstStyle/>
                    <a:p>
                      <a:pPr marL="0" marR="0" lvl="0" indent="0" algn="l" defTabSz="914400" rtl="0" eaLnBrk="1" fontAlgn="base" latinLnBrk="0" hangingPunct="0">
                        <a:lnSpc>
                          <a:spcPct val="100000"/>
                        </a:lnSpc>
                        <a:spcBef>
                          <a:spcPct val="0"/>
                        </a:spcBef>
                        <a:spcAft>
                          <a:spcPct val="0"/>
                        </a:spcAft>
                        <a:buClrTx/>
                        <a:buSzTx/>
                        <a:buFontTx/>
                        <a:buNone/>
                        <a:tabLst/>
                      </a:pPr>
                      <a:r>
                        <a:rPr kumimoji="0" lang="it-IT" sz="800" b="0" i="0" u="none" strike="noStrike" cap="none" normalizeH="0" baseline="0" smtClean="0">
                          <a:ln>
                            <a:noFill/>
                          </a:ln>
                          <a:solidFill>
                            <a:srgbClr val="000000"/>
                          </a:solidFill>
                          <a:effectLst/>
                          <a:latin typeface="Calibri" pitchFamily="34" charset="0"/>
                          <a:cs typeface="Calibri" pitchFamily="34" charset="0"/>
                          <a:sym typeface="Calibri" pitchFamily="34" charset="0"/>
                        </a:rPr>
                        <a:t> €                      540,00 </a:t>
                      </a:r>
                      <a:endParaRPr kumimoji="0" lang="it-IT" sz="6600" b="0" i="0" u="none" strike="noStrike" cap="none" normalizeH="0" baseline="0" smtClean="0">
                        <a:ln>
                          <a:noFill/>
                        </a:ln>
                        <a:solidFill>
                          <a:srgbClr val="04617B"/>
                        </a:solidFill>
                        <a:effectLst/>
                        <a:latin typeface="Century Gothic" pitchFamily="34" charset="0"/>
                        <a:ea typeface="Century Gothic" pitchFamily="34" charset="0"/>
                        <a:cs typeface="Century Gothic" pitchFamily="34" charset="0"/>
                        <a:sym typeface="Century Gothic" pitchFamily="34" charset="0"/>
                      </a:endParaRPr>
                    </a:p>
                  </a:txBody>
                  <a:tcPr marL="9525" marR="9525" marT="9525" marB="9525" anchor="ctr" horzOverflow="overflow">
                    <a:lnL w="12700" cap="flat" cmpd="sng" algn="ctr">
                      <a:solidFill>
                        <a:srgbClr val="FFFFFF"/>
                      </a:solidFill>
                      <a:prstDash val="solid"/>
                      <a:round/>
                      <a:headEnd type="none" w="med" len="med"/>
                      <a:tailEnd type="none" w="med" len="med"/>
                    </a:lnL>
                    <a:lnR w="38100" cap="flat" cmpd="sng" algn="ctr">
                      <a:solidFill>
                        <a:srgbClr val="FFFFFF"/>
                      </a:solidFill>
                      <a:prstDash val="solid"/>
                      <a:miter lim="0"/>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FFF2B6"/>
                    </a:solidFill>
                  </a:tcPr>
                </a:tc>
              </a:tr>
              <a:tr h="317500">
                <a:tc>
                  <a:txBody>
                    <a:bodyPr/>
                    <a:lstStyle/>
                    <a:p>
                      <a:pPr marL="0" marR="0" lvl="0" indent="0" algn="l" defTabSz="914400" rtl="0" eaLnBrk="1" fontAlgn="base" latinLnBrk="0" hangingPunct="0">
                        <a:lnSpc>
                          <a:spcPct val="100000"/>
                        </a:lnSpc>
                        <a:spcBef>
                          <a:spcPct val="0"/>
                        </a:spcBef>
                        <a:spcAft>
                          <a:spcPct val="0"/>
                        </a:spcAft>
                        <a:buClrTx/>
                        <a:buSzTx/>
                        <a:buFontTx/>
                        <a:buNone/>
                        <a:tabLst/>
                      </a:pPr>
                      <a:r>
                        <a:rPr kumimoji="0" lang="it-IT" sz="800" b="0" i="0" u="none" strike="noStrike" cap="none" normalizeH="0" baseline="0" smtClean="0">
                          <a:ln>
                            <a:noFill/>
                          </a:ln>
                          <a:solidFill>
                            <a:srgbClr val="000000"/>
                          </a:solidFill>
                          <a:effectLst/>
                          <a:latin typeface="Calibri" pitchFamily="34" charset="0"/>
                          <a:cs typeface="Calibri" pitchFamily="34" charset="0"/>
                          <a:sym typeface="Calibri" pitchFamily="34" charset="0"/>
                        </a:rPr>
                        <a:t>NOTAIO</a:t>
                      </a:r>
                      <a:endParaRPr kumimoji="0" lang="it-IT" sz="6600" b="0" i="0" u="none" strike="noStrike" cap="none" normalizeH="0" baseline="0" smtClean="0">
                        <a:ln>
                          <a:noFill/>
                        </a:ln>
                        <a:solidFill>
                          <a:srgbClr val="04617B"/>
                        </a:solidFill>
                        <a:effectLst/>
                        <a:latin typeface="Century Gothic" pitchFamily="34" charset="0"/>
                        <a:ea typeface="Century Gothic" pitchFamily="34" charset="0"/>
                        <a:cs typeface="Century Gothic" pitchFamily="34" charset="0"/>
                        <a:sym typeface="Century Gothic" pitchFamily="34" charset="0"/>
                      </a:endParaRPr>
                    </a:p>
                  </a:txBody>
                  <a:tcPr marL="9525" marR="9525" marT="9525" marB="9525" anchor="ctr" horzOverflow="overflow">
                    <a:lnL w="38100" cap="flat" cmpd="sng" algn="ctr">
                      <a:solidFill>
                        <a:srgbClr val="FFFFFF"/>
                      </a:solidFill>
                      <a:prstDash val="solid"/>
                      <a:miter lim="0"/>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FFF2B6"/>
                    </a:solidFill>
                  </a:tcPr>
                </a:tc>
                <a:tc>
                  <a:txBody>
                    <a:bodyPr/>
                    <a:lstStyle/>
                    <a:p>
                      <a:pPr marL="0" marR="0" lvl="0" indent="0" algn="l" defTabSz="914400" rtl="0" eaLnBrk="1" fontAlgn="base" latinLnBrk="0" hangingPunct="0">
                        <a:lnSpc>
                          <a:spcPct val="100000"/>
                        </a:lnSpc>
                        <a:spcBef>
                          <a:spcPct val="0"/>
                        </a:spcBef>
                        <a:spcAft>
                          <a:spcPct val="0"/>
                        </a:spcAft>
                        <a:buClrTx/>
                        <a:buSzTx/>
                        <a:buFontTx/>
                        <a:buNone/>
                        <a:tabLst/>
                      </a:pPr>
                      <a:r>
                        <a:rPr kumimoji="0" lang="it-IT" sz="800" b="0" i="0" u="none" strike="noStrike" cap="none" normalizeH="0" baseline="0" smtClean="0">
                          <a:ln>
                            <a:noFill/>
                          </a:ln>
                          <a:solidFill>
                            <a:srgbClr val="000000"/>
                          </a:solidFill>
                          <a:effectLst/>
                          <a:latin typeface="Calibri" pitchFamily="34" charset="0"/>
                          <a:cs typeface="Calibri" pitchFamily="34" charset="0"/>
                          <a:sym typeface="Calibri" pitchFamily="34" charset="0"/>
                        </a:rPr>
                        <a:t> €                   1.200,00 </a:t>
                      </a:r>
                      <a:endParaRPr kumimoji="0" lang="it-IT" sz="6600" b="0" i="0" u="none" strike="noStrike" cap="none" normalizeH="0" baseline="0" smtClean="0">
                        <a:ln>
                          <a:noFill/>
                        </a:ln>
                        <a:solidFill>
                          <a:srgbClr val="04617B"/>
                        </a:solidFill>
                        <a:effectLst/>
                        <a:latin typeface="Century Gothic" pitchFamily="34" charset="0"/>
                        <a:ea typeface="Century Gothic" pitchFamily="34" charset="0"/>
                        <a:cs typeface="Century Gothic" pitchFamily="34" charset="0"/>
                        <a:sym typeface="Century Gothic" pitchFamily="34" charset="0"/>
                      </a:endParaRPr>
                    </a:p>
                  </a:txBody>
                  <a:tcPr marL="9525" marR="9525" marT="9525" marB="9525" anchor="ctr" horzOverflow="overflow">
                    <a:lnL w="12700" cap="flat" cmpd="sng" algn="ctr">
                      <a:solidFill>
                        <a:srgbClr val="FFFFFF"/>
                      </a:solidFill>
                      <a:prstDash val="solid"/>
                      <a:round/>
                      <a:headEnd type="none" w="med" len="med"/>
                      <a:tailEnd type="none" w="med" len="med"/>
                    </a:lnL>
                    <a:lnR w="38100" cap="flat" cmpd="sng" algn="ctr">
                      <a:solidFill>
                        <a:srgbClr val="FFFFFF"/>
                      </a:solidFill>
                      <a:prstDash val="solid"/>
                      <a:miter lim="0"/>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FFF2B6"/>
                    </a:solidFill>
                  </a:tcPr>
                </a:tc>
              </a:tr>
              <a:tr h="317500">
                <a:tc>
                  <a:txBody>
                    <a:bodyPr/>
                    <a:lstStyle/>
                    <a:p>
                      <a:pPr marL="0" marR="0" lvl="0" indent="0" algn="l" defTabSz="914400" rtl="0" eaLnBrk="1" fontAlgn="base" latinLnBrk="0" hangingPunct="0">
                        <a:lnSpc>
                          <a:spcPct val="100000"/>
                        </a:lnSpc>
                        <a:spcBef>
                          <a:spcPct val="0"/>
                        </a:spcBef>
                        <a:spcAft>
                          <a:spcPct val="0"/>
                        </a:spcAft>
                        <a:buClrTx/>
                        <a:buSzTx/>
                        <a:buFontTx/>
                        <a:buNone/>
                        <a:tabLst/>
                      </a:pPr>
                      <a:r>
                        <a:rPr kumimoji="0" lang="it-IT" sz="800" b="0" i="0" u="none" strike="noStrike" cap="none" normalizeH="0" baseline="0" smtClean="0">
                          <a:ln>
                            <a:noFill/>
                          </a:ln>
                          <a:solidFill>
                            <a:srgbClr val="000000"/>
                          </a:solidFill>
                          <a:effectLst/>
                          <a:latin typeface="Calibri" pitchFamily="34" charset="0"/>
                          <a:cs typeface="Calibri" pitchFamily="34" charset="0"/>
                          <a:sym typeface="Calibri" pitchFamily="34" charset="0"/>
                        </a:rPr>
                        <a:t>CONSULENZE</a:t>
                      </a:r>
                      <a:endParaRPr kumimoji="0" lang="it-IT" sz="6600" b="0" i="0" u="none" strike="noStrike" cap="none" normalizeH="0" baseline="0" smtClean="0">
                        <a:ln>
                          <a:noFill/>
                        </a:ln>
                        <a:solidFill>
                          <a:srgbClr val="04617B"/>
                        </a:solidFill>
                        <a:effectLst/>
                        <a:latin typeface="Century Gothic" pitchFamily="34" charset="0"/>
                        <a:ea typeface="Century Gothic" pitchFamily="34" charset="0"/>
                        <a:cs typeface="Century Gothic" pitchFamily="34" charset="0"/>
                        <a:sym typeface="Century Gothic" pitchFamily="34" charset="0"/>
                      </a:endParaRPr>
                    </a:p>
                  </a:txBody>
                  <a:tcPr marL="9525" marR="9525" marT="9525" marB="9525" anchor="ctr" horzOverflow="overflow">
                    <a:lnL w="38100" cap="flat" cmpd="sng" algn="ctr">
                      <a:solidFill>
                        <a:srgbClr val="FFFFFF"/>
                      </a:solidFill>
                      <a:prstDash val="solid"/>
                      <a:miter lim="0"/>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FFF2B6"/>
                    </a:solidFill>
                  </a:tcPr>
                </a:tc>
                <a:tc>
                  <a:txBody>
                    <a:bodyPr/>
                    <a:lstStyle/>
                    <a:p>
                      <a:pPr marL="0" marR="0" lvl="0" indent="0" algn="l" defTabSz="914400" rtl="0" eaLnBrk="1" fontAlgn="base" latinLnBrk="0" hangingPunct="0">
                        <a:lnSpc>
                          <a:spcPct val="100000"/>
                        </a:lnSpc>
                        <a:spcBef>
                          <a:spcPct val="0"/>
                        </a:spcBef>
                        <a:spcAft>
                          <a:spcPct val="0"/>
                        </a:spcAft>
                        <a:buClrTx/>
                        <a:buSzTx/>
                        <a:buFontTx/>
                        <a:buNone/>
                        <a:tabLst/>
                      </a:pPr>
                      <a:r>
                        <a:rPr kumimoji="0" lang="it-IT" sz="800" b="0" i="0" u="none" strike="noStrike" cap="none" normalizeH="0" baseline="0" smtClean="0">
                          <a:ln>
                            <a:noFill/>
                          </a:ln>
                          <a:solidFill>
                            <a:srgbClr val="000000"/>
                          </a:solidFill>
                          <a:effectLst/>
                          <a:latin typeface="Calibri" pitchFamily="34" charset="0"/>
                          <a:cs typeface="Calibri" pitchFamily="34" charset="0"/>
                          <a:sym typeface="Calibri" pitchFamily="34" charset="0"/>
                        </a:rPr>
                        <a:t> €                      240,00 </a:t>
                      </a:r>
                      <a:endParaRPr kumimoji="0" lang="it-IT" sz="6600" b="0" i="0" u="none" strike="noStrike" cap="none" normalizeH="0" baseline="0" smtClean="0">
                        <a:ln>
                          <a:noFill/>
                        </a:ln>
                        <a:solidFill>
                          <a:srgbClr val="04617B"/>
                        </a:solidFill>
                        <a:effectLst/>
                        <a:latin typeface="Century Gothic" pitchFamily="34" charset="0"/>
                        <a:ea typeface="Century Gothic" pitchFamily="34" charset="0"/>
                        <a:cs typeface="Century Gothic" pitchFamily="34" charset="0"/>
                        <a:sym typeface="Century Gothic" pitchFamily="34" charset="0"/>
                      </a:endParaRPr>
                    </a:p>
                  </a:txBody>
                  <a:tcPr marL="9525" marR="9525" marT="9525" marB="9525" anchor="ctr" horzOverflow="overflow">
                    <a:lnL w="12700" cap="flat" cmpd="sng" algn="ctr">
                      <a:solidFill>
                        <a:srgbClr val="FFFFFF"/>
                      </a:solidFill>
                      <a:prstDash val="solid"/>
                      <a:round/>
                      <a:headEnd type="none" w="med" len="med"/>
                      <a:tailEnd type="none" w="med" len="med"/>
                    </a:lnL>
                    <a:lnR w="38100" cap="flat" cmpd="sng" algn="ctr">
                      <a:solidFill>
                        <a:srgbClr val="FFFFFF"/>
                      </a:solidFill>
                      <a:prstDash val="solid"/>
                      <a:miter lim="0"/>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FFF2B6"/>
                    </a:solidFill>
                  </a:tcPr>
                </a:tc>
              </a:tr>
              <a:tr h="317500">
                <a:tc>
                  <a:txBody>
                    <a:bodyPr/>
                    <a:lstStyle/>
                    <a:p>
                      <a:pPr marL="0" marR="0" lvl="0" indent="0" algn="l" defTabSz="914400" rtl="0" eaLnBrk="1" fontAlgn="base" latinLnBrk="0" hangingPunct="0">
                        <a:lnSpc>
                          <a:spcPct val="100000"/>
                        </a:lnSpc>
                        <a:spcBef>
                          <a:spcPct val="0"/>
                        </a:spcBef>
                        <a:spcAft>
                          <a:spcPct val="0"/>
                        </a:spcAft>
                        <a:buClrTx/>
                        <a:buSzTx/>
                        <a:buFontTx/>
                        <a:buNone/>
                        <a:tabLst/>
                      </a:pPr>
                      <a:r>
                        <a:rPr kumimoji="0" lang="it-IT" sz="800" b="0" i="0" u="none" strike="noStrike" cap="none" normalizeH="0" baseline="0" smtClean="0">
                          <a:ln>
                            <a:noFill/>
                          </a:ln>
                          <a:solidFill>
                            <a:srgbClr val="000000"/>
                          </a:solidFill>
                          <a:effectLst/>
                          <a:latin typeface="Calibri" pitchFamily="34" charset="0"/>
                          <a:cs typeface="Calibri" pitchFamily="34" charset="0"/>
                          <a:sym typeface="Calibri" pitchFamily="34" charset="0"/>
                        </a:rPr>
                        <a:t>STIPULA CONTRATTO AFFITTO</a:t>
                      </a:r>
                      <a:endParaRPr kumimoji="0" lang="it-IT" sz="6600" b="0" i="0" u="none" strike="noStrike" cap="none" normalizeH="0" baseline="0" smtClean="0">
                        <a:ln>
                          <a:noFill/>
                        </a:ln>
                        <a:solidFill>
                          <a:srgbClr val="04617B"/>
                        </a:solidFill>
                        <a:effectLst/>
                        <a:latin typeface="Century Gothic" pitchFamily="34" charset="0"/>
                        <a:ea typeface="Century Gothic" pitchFamily="34" charset="0"/>
                        <a:cs typeface="Century Gothic" pitchFamily="34" charset="0"/>
                        <a:sym typeface="Century Gothic" pitchFamily="34" charset="0"/>
                      </a:endParaRPr>
                    </a:p>
                  </a:txBody>
                  <a:tcPr marL="9525" marR="9525" marT="9525" marB="9525" anchor="ctr" horzOverflow="overflow">
                    <a:lnL w="38100" cap="flat" cmpd="sng" algn="ctr">
                      <a:solidFill>
                        <a:srgbClr val="FFFFFF"/>
                      </a:solidFill>
                      <a:prstDash val="solid"/>
                      <a:miter lim="0"/>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FFF2B6"/>
                    </a:solidFill>
                  </a:tcPr>
                </a:tc>
                <a:tc>
                  <a:txBody>
                    <a:bodyPr/>
                    <a:lstStyle/>
                    <a:p>
                      <a:pPr marL="0" marR="0" lvl="0" indent="0" algn="l" defTabSz="914400" rtl="0" eaLnBrk="1" fontAlgn="base" latinLnBrk="0" hangingPunct="0">
                        <a:lnSpc>
                          <a:spcPct val="100000"/>
                        </a:lnSpc>
                        <a:spcBef>
                          <a:spcPct val="0"/>
                        </a:spcBef>
                        <a:spcAft>
                          <a:spcPct val="0"/>
                        </a:spcAft>
                        <a:buClrTx/>
                        <a:buSzTx/>
                        <a:buFontTx/>
                        <a:buNone/>
                        <a:tabLst/>
                      </a:pPr>
                      <a:r>
                        <a:rPr kumimoji="0" lang="it-IT" sz="800" b="0" i="0" u="none" strike="noStrike" cap="none" normalizeH="0" baseline="0" smtClean="0">
                          <a:ln>
                            <a:noFill/>
                          </a:ln>
                          <a:solidFill>
                            <a:srgbClr val="000000"/>
                          </a:solidFill>
                          <a:effectLst/>
                          <a:latin typeface="Calibri" pitchFamily="34" charset="0"/>
                          <a:cs typeface="Calibri" pitchFamily="34" charset="0"/>
                          <a:sym typeface="Calibri" pitchFamily="34" charset="0"/>
                        </a:rPr>
                        <a:t> €                   1.350,00 </a:t>
                      </a:r>
                      <a:endParaRPr kumimoji="0" lang="it-IT" sz="6600" b="0" i="0" u="none" strike="noStrike" cap="none" normalizeH="0" baseline="0" smtClean="0">
                        <a:ln>
                          <a:noFill/>
                        </a:ln>
                        <a:solidFill>
                          <a:srgbClr val="04617B"/>
                        </a:solidFill>
                        <a:effectLst/>
                        <a:latin typeface="Century Gothic" pitchFamily="34" charset="0"/>
                        <a:ea typeface="Century Gothic" pitchFamily="34" charset="0"/>
                        <a:cs typeface="Century Gothic" pitchFamily="34" charset="0"/>
                        <a:sym typeface="Century Gothic" pitchFamily="34" charset="0"/>
                      </a:endParaRPr>
                    </a:p>
                  </a:txBody>
                  <a:tcPr marL="9525" marR="9525" marT="9525" marB="9525" anchor="ctr" horzOverflow="overflow">
                    <a:lnL w="12700" cap="flat" cmpd="sng" algn="ctr">
                      <a:solidFill>
                        <a:srgbClr val="FFFFFF"/>
                      </a:solidFill>
                      <a:prstDash val="solid"/>
                      <a:round/>
                      <a:headEnd type="none" w="med" len="med"/>
                      <a:tailEnd type="none" w="med" len="med"/>
                    </a:lnL>
                    <a:lnR w="38100" cap="flat" cmpd="sng" algn="ctr">
                      <a:solidFill>
                        <a:srgbClr val="FFFFFF"/>
                      </a:solidFill>
                      <a:prstDash val="solid"/>
                      <a:miter lim="0"/>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FFF2B6"/>
                    </a:solidFill>
                  </a:tcPr>
                </a:tc>
              </a:tr>
              <a:tr h="317500">
                <a:tc>
                  <a:txBody>
                    <a:bodyPr/>
                    <a:lstStyle/>
                    <a:p>
                      <a:pPr marL="0" marR="0" lvl="0" indent="0" algn="l" defTabSz="914400" rtl="0" eaLnBrk="1" fontAlgn="base" latinLnBrk="0" hangingPunct="0">
                        <a:lnSpc>
                          <a:spcPct val="100000"/>
                        </a:lnSpc>
                        <a:spcBef>
                          <a:spcPct val="0"/>
                        </a:spcBef>
                        <a:spcAft>
                          <a:spcPct val="0"/>
                        </a:spcAft>
                        <a:buClrTx/>
                        <a:buSzTx/>
                        <a:buFontTx/>
                        <a:buNone/>
                        <a:tabLst/>
                      </a:pPr>
                      <a:r>
                        <a:rPr kumimoji="0" lang="it-IT" sz="800" b="0" i="0" u="none" strike="noStrike" cap="none" normalizeH="0" baseline="0" smtClean="0">
                          <a:ln>
                            <a:noFill/>
                          </a:ln>
                          <a:solidFill>
                            <a:srgbClr val="000000"/>
                          </a:solidFill>
                          <a:effectLst/>
                          <a:latin typeface="Calibri" pitchFamily="34" charset="0"/>
                          <a:cs typeface="Calibri" pitchFamily="34" charset="0"/>
                          <a:sym typeface="Calibri" pitchFamily="34" charset="0"/>
                        </a:rPr>
                        <a:t> </a:t>
                      </a:r>
                      <a:endParaRPr kumimoji="0" lang="it-IT" sz="6600" b="0" i="0" u="none" strike="noStrike" cap="none" normalizeH="0" baseline="0" smtClean="0">
                        <a:ln>
                          <a:noFill/>
                        </a:ln>
                        <a:solidFill>
                          <a:srgbClr val="04617B"/>
                        </a:solidFill>
                        <a:effectLst/>
                        <a:latin typeface="Century Gothic" pitchFamily="34" charset="0"/>
                        <a:ea typeface="Century Gothic" pitchFamily="34" charset="0"/>
                        <a:cs typeface="Century Gothic" pitchFamily="34" charset="0"/>
                        <a:sym typeface="Century Gothic" pitchFamily="34" charset="0"/>
                      </a:endParaRPr>
                    </a:p>
                  </a:txBody>
                  <a:tcPr marL="9525" marR="9525" marT="9525" marB="9525" anchor="ctr" horzOverflow="overflow">
                    <a:lnL w="38100" cap="flat" cmpd="sng" algn="ctr">
                      <a:solidFill>
                        <a:srgbClr val="FFFFFF"/>
                      </a:solidFill>
                      <a:prstDash val="solid"/>
                      <a:miter lim="0"/>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FFF2B6"/>
                    </a:solidFill>
                  </a:tcPr>
                </a:tc>
                <a:tc>
                  <a:txBody>
                    <a:bodyPr/>
                    <a:lstStyle/>
                    <a:p>
                      <a:pPr marL="0" marR="0" lvl="0" indent="0" algn="l" defTabSz="914400" rtl="0" eaLnBrk="1" fontAlgn="base" latinLnBrk="0" hangingPunct="0">
                        <a:lnSpc>
                          <a:spcPct val="100000"/>
                        </a:lnSpc>
                        <a:spcBef>
                          <a:spcPct val="0"/>
                        </a:spcBef>
                        <a:spcAft>
                          <a:spcPct val="0"/>
                        </a:spcAft>
                        <a:buClrTx/>
                        <a:buSzTx/>
                        <a:buFontTx/>
                        <a:buNone/>
                        <a:tabLst/>
                      </a:pPr>
                      <a:r>
                        <a:rPr kumimoji="0" lang="it-IT" sz="800" b="0" i="0" u="none" strike="noStrike" cap="none" normalizeH="0" baseline="0" smtClean="0">
                          <a:ln>
                            <a:noFill/>
                          </a:ln>
                          <a:solidFill>
                            <a:srgbClr val="000000"/>
                          </a:solidFill>
                          <a:effectLst/>
                          <a:latin typeface="Calibri" pitchFamily="34" charset="0"/>
                          <a:cs typeface="Calibri" pitchFamily="34" charset="0"/>
                          <a:sym typeface="Calibri" pitchFamily="34" charset="0"/>
                        </a:rPr>
                        <a:t> €                              -   </a:t>
                      </a:r>
                      <a:endParaRPr kumimoji="0" lang="it-IT" sz="6600" b="0" i="0" u="none" strike="noStrike" cap="none" normalizeH="0" baseline="0" smtClean="0">
                        <a:ln>
                          <a:noFill/>
                        </a:ln>
                        <a:solidFill>
                          <a:srgbClr val="04617B"/>
                        </a:solidFill>
                        <a:effectLst/>
                        <a:latin typeface="Century Gothic" pitchFamily="34" charset="0"/>
                        <a:ea typeface="Century Gothic" pitchFamily="34" charset="0"/>
                        <a:cs typeface="Century Gothic" pitchFamily="34" charset="0"/>
                        <a:sym typeface="Century Gothic" pitchFamily="34" charset="0"/>
                      </a:endParaRPr>
                    </a:p>
                  </a:txBody>
                  <a:tcPr marL="9525" marR="9525" marT="9525" marB="9525" anchor="ctr" horzOverflow="overflow">
                    <a:lnL w="12700" cap="flat" cmpd="sng" algn="ctr">
                      <a:solidFill>
                        <a:srgbClr val="FFFFFF"/>
                      </a:solidFill>
                      <a:prstDash val="solid"/>
                      <a:round/>
                      <a:headEnd type="none" w="med" len="med"/>
                      <a:tailEnd type="none" w="med" len="med"/>
                    </a:lnL>
                    <a:lnR w="38100" cap="flat" cmpd="sng" algn="ctr">
                      <a:solidFill>
                        <a:srgbClr val="FFFFFF"/>
                      </a:solidFill>
                      <a:prstDash val="solid"/>
                      <a:miter lim="0"/>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FFF2B6"/>
                    </a:solidFill>
                  </a:tcPr>
                </a:tc>
              </a:tr>
              <a:tr h="317500">
                <a:tc>
                  <a:txBody>
                    <a:bodyPr/>
                    <a:lstStyle/>
                    <a:p>
                      <a:pPr marL="0" marR="0" lvl="0" indent="0" algn="l" defTabSz="914400" rtl="0" eaLnBrk="1" fontAlgn="base" latinLnBrk="0" hangingPunct="0">
                        <a:lnSpc>
                          <a:spcPct val="100000"/>
                        </a:lnSpc>
                        <a:spcBef>
                          <a:spcPct val="0"/>
                        </a:spcBef>
                        <a:spcAft>
                          <a:spcPct val="0"/>
                        </a:spcAft>
                        <a:buClrTx/>
                        <a:buSzTx/>
                        <a:buFontTx/>
                        <a:buNone/>
                        <a:tabLst/>
                      </a:pPr>
                      <a:r>
                        <a:rPr kumimoji="0" lang="it-IT" sz="800" b="0" i="0" u="none" strike="noStrike" cap="none" normalizeH="0" baseline="0" smtClean="0">
                          <a:ln>
                            <a:noFill/>
                          </a:ln>
                          <a:solidFill>
                            <a:srgbClr val="000000"/>
                          </a:solidFill>
                          <a:effectLst/>
                          <a:latin typeface="Calibri" pitchFamily="34" charset="0"/>
                          <a:cs typeface="Calibri" pitchFamily="34" charset="0"/>
                          <a:sym typeface="Calibri" pitchFamily="34" charset="0"/>
                        </a:rPr>
                        <a:t> </a:t>
                      </a:r>
                      <a:endParaRPr kumimoji="0" lang="it-IT" sz="6600" b="0" i="0" u="none" strike="noStrike" cap="none" normalizeH="0" baseline="0" smtClean="0">
                        <a:ln>
                          <a:noFill/>
                        </a:ln>
                        <a:solidFill>
                          <a:srgbClr val="04617B"/>
                        </a:solidFill>
                        <a:effectLst/>
                        <a:latin typeface="Century Gothic" pitchFamily="34" charset="0"/>
                        <a:ea typeface="Century Gothic" pitchFamily="34" charset="0"/>
                        <a:cs typeface="Century Gothic" pitchFamily="34" charset="0"/>
                        <a:sym typeface="Century Gothic" pitchFamily="34" charset="0"/>
                      </a:endParaRPr>
                    </a:p>
                  </a:txBody>
                  <a:tcPr marL="9525" marR="9525" marT="9525" marB="9525" anchor="ctr" horzOverflow="overflow">
                    <a:lnL w="38100" cap="flat" cmpd="sng" algn="ctr">
                      <a:solidFill>
                        <a:srgbClr val="FFFFFF"/>
                      </a:solidFill>
                      <a:prstDash val="solid"/>
                      <a:miter lim="0"/>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FFF2B6"/>
                    </a:solidFill>
                  </a:tcPr>
                </a:tc>
                <a:tc>
                  <a:txBody>
                    <a:bodyPr/>
                    <a:lstStyle/>
                    <a:p>
                      <a:pPr marL="0" marR="0" lvl="0" indent="0" algn="l" defTabSz="914400" rtl="0" eaLnBrk="1" fontAlgn="base" latinLnBrk="0" hangingPunct="0">
                        <a:lnSpc>
                          <a:spcPct val="100000"/>
                        </a:lnSpc>
                        <a:spcBef>
                          <a:spcPct val="0"/>
                        </a:spcBef>
                        <a:spcAft>
                          <a:spcPct val="0"/>
                        </a:spcAft>
                        <a:buClrTx/>
                        <a:buSzTx/>
                        <a:buFontTx/>
                        <a:buNone/>
                        <a:tabLst/>
                      </a:pPr>
                      <a:r>
                        <a:rPr kumimoji="0" lang="it-IT" sz="800" b="0" i="0" u="none" strike="noStrike" cap="none" normalizeH="0" baseline="0" smtClean="0">
                          <a:ln>
                            <a:noFill/>
                          </a:ln>
                          <a:solidFill>
                            <a:srgbClr val="000000"/>
                          </a:solidFill>
                          <a:effectLst/>
                          <a:latin typeface="Calibri" pitchFamily="34" charset="0"/>
                          <a:cs typeface="Calibri" pitchFamily="34" charset="0"/>
                          <a:sym typeface="Calibri" pitchFamily="34" charset="0"/>
                        </a:rPr>
                        <a:t> </a:t>
                      </a:r>
                      <a:endParaRPr kumimoji="0" lang="it-IT" sz="6600" b="0" i="0" u="none" strike="noStrike" cap="none" normalizeH="0" baseline="0" smtClean="0">
                        <a:ln>
                          <a:noFill/>
                        </a:ln>
                        <a:solidFill>
                          <a:srgbClr val="04617B"/>
                        </a:solidFill>
                        <a:effectLst/>
                        <a:latin typeface="Century Gothic" pitchFamily="34" charset="0"/>
                        <a:ea typeface="Century Gothic" pitchFamily="34" charset="0"/>
                        <a:cs typeface="Century Gothic" pitchFamily="34" charset="0"/>
                        <a:sym typeface="Century Gothic" pitchFamily="34" charset="0"/>
                      </a:endParaRPr>
                    </a:p>
                  </a:txBody>
                  <a:tcPr marL="9525" marR="9525" marT="9525" marB="9525" anchor="ctr" horzOverflow="overflow">
                    <a:lnL w="12700" cap="flat" cmpd="sng" algn="ctr">
                      <a:solidFill>
                        <a:srgbClr val="FFFFFF"/>
                      </a:solidFill>
                      <a:prstDash val="solid"/>
                      <a:round/>
                      <a:headEnd type="none" w="med" len="med"/>
                      <a:tailEnd type="none" w="med" len="med"/>
                    </a:lnL>
                    <a:lnR w="38100" cap="flat" cmpd="sng" algn="ctr">
                      <a:solidFill>
                        <a:srgbClr val="FFFFFF"/>
                      </a:solidFill>
                      <a:prstDash val="solid"/>
                      <a:miter lim="0"/>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FFF2B6"/>
                    </a:solidFill>
                  </a:tcPr>
                </a:tc>
              </a:tr>
              <a:tr h="376238">
                <a:tc>
                  <a:txBody>
                    <a:bodyPr/>
                    <a:lstStyle/>
                    <a:p>
                      <a:pPr marL="0" marR="0" lvl="0" indent="0" algn="l" defTabSz="914400" rtl="0" eaLnBrk="1" fontAlgn="base" latinLnBrk="0" hangingPunct="0">
                        <a:lnSpc>
                          <a:spcPct val="100000"/>
                        </a:lnSpc>
                        <a:spcBef>
                          <a:spcPct val="0"/>
                        </a:spcBef>
                        <a:spcAft>
                          <a:spcPct val="0"/>
                        </a:spcAft>
                        <a:buClrTx/>
                        <a:buSzTx/>
                        <a:buFontTx/>
                        <a:buNone/>
                        <a:tabLst/>
                      </a:pPr>
                      <a:r>
                        <a:rPr kumimoji="0" lang="it-IT" sz="800" b="0" i="0" u="none" strike="noStrike" cap="none" normalizeH="0" baseline="0" smtClean="0">
                          <a:ln>
                            <a:noFill/>
                          </a:ln>
                          <a:solidFill>
                            <a:srgbClr val="000000"/>
                          </a:solidFill>
                          <a:effectLst/>
                          <a:latin typeface="Calibri" pitchFamily="34" charset="0"/>
                          <a:cs typeface="Calibri" pitchFamily="34" charset="0"/>
                          <a:sym typeface="Calibri" pitchFamily="34" charset="0"/>
                        </a:rPr>
                        <a:t>TOTALE</a:t>
                      </a:r>
                      <a:endParaRPr kumimoji="0" lang="it-IT" sz="6600" b="0" i="0" u="none" strike="noStrike" cap="none" normalizeH="0" baseline="0" smtClean="0">
                        <a:ln>
                          <a:noFill/>
                        </a:ln>
                        <a:solidFill>
                          <a:srgbClr val="04617B"/>
                        </a:solidFill>
                        <a:effectLst/>
                        <a:latin typeface="Century Gothic" pitchFamily="34" charset="0"/>
                        <a:ea typeface="Century Gothic" pitchFamily="34" charset="0"/>
                        <a:cs typeface="Century Gothic" pitchFamily="34" charset="0"/>
                        <a:sym typeface="Century Gothic" pitchFamily="34" charset="0"/>
                      </a:endParaRPr>
                    </a:p>
                  </a:txBody>
                  <a:tcPr marL="9525" marR="9525" marT="9525" marB="9525" anchor="ctr" horzOverflow="overflow">
                    <a:lnL w="38100" cap="flat" cmpd="sng" algn="ctr">
                      <a:solidFill>
                        <a:srgbClr val="FFFFFF"/>
                      </a:solidFill>
                      <a:prstDash val="solid"/>
                      <a:miter lim="0"/>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miter lim="0"/>
                      <a:headEnd type="none" w="med" len="med"/>
                      <a:tailEnd type="none" w="med" len="med"/>
                    </a:lnB>
                    <a:lnTlToBr>
                      <a:noFill/>
                    </a:lnTlToBr>
                    <a:lnBlToTr>
                      <a:noFill/>
                    </a:lnBlToTr>
                    <a:solidFill>
                      <a:srgbClr val="FFF2B6"/>
                    </a:solidFill>
                  </a:tcPr>
                </a:tc>
                <a:tc>
                  <a:txBody>
                    <a:bodyPr/>
                    <a:lstStyle/>
                    <a:p>
                      <a:pPr marL="0" marR="0" lvl="0" indent="0" algn="l" defTabSz="914400" rtl="0" eaLnBrk="1" fontAlgn="base" latinLnBrk="0" hangingPunct="0">
                        <a:lnSpc>
                          <a:spcPct val="100000"/>
                        </a:lnSpc>
                        <a:spcBef>
                          <a:spcPct val="0"/>
                        </a:spcBef>
                        <a:spcAft>
                          <a:spcPct val="0"/>
                        </a:spcAft>
                        <a:buClrTx/>
                        <a:buSzTx/>
                        <a:buFontTx/>
                        <a:buNone/>
                        <a:tabLst/>
                      </a:pPr>
                      <a:r>
                        <a:rPr kumimoji="0" lang="it-IT" sz="800" b="0" i="0" u="none" strike="noStrike" cap="none" normalizeH="0" baseline="0" smtClean="0">
                          <a:ln>
                            <a:noFill/>
                          </a:ln>
                          <a:solidFill>
                            <a:srgbClr val="000000"/>
                          </a:solidFill>
                          <a:effectLst/>
                          <a:latin typeface="Calibri" pitchFamily="34" charset="0"/>
                          <a:cs typeface="Calibri" pitchFamily="34" charset="0"/>
                          <a:sym typeface="Calibri" pitchFamily="34" charset="0"/>
                        </a:rPr>
                        <a:t> €                 39.560,00 </a:t>
                      </a:r>
                      <a:endParaRPr kumimoji="0" lang="it-IT" sz="6600" b="0" i="0" u="none" strike="noStrike" cap="none" normalizeH="0" baseline="0" smtClean="0">
                        <a:ln>
                          <a:noFill/>
                        </a:ln>
                        <a:solidFill>
                          <a:srgbClr val="04617B"/>
                        </a:solidFill>
                        <a:effectLst/>
                        <a:latin typeface="Century Gothic" pitchFamily="34" charset="0"/>
                        <a:ea typeface="Century Gothic" pitchFamily="34" charset="0"/>
                        <a:cs typeface="Century Gothic" pitchFamily="34" charset="0"/>
                        <a:sym typeface="Century Gothic" pitchFamily="34" charset="0"/>
                      </a:endParaRPr>
                    </a:p>
                  </a:txBody>
                  <a:tcPr marL="9525" marR="9525" marT="9525" marB="9525" anchor="ctr" horzOverflow="overflow">
                    <a:lnL w="12700" cap="flat" cmpd="sng" algn="ctr">
                      <a:solidFill>
                        <a:srgbClr val="FFFFFF"/>
                      </a:solidFill>
                      <a:prstDash val="solid"/>
                      <a:round/>
                      <a:headEnd type="none" w="med" len="med"/>
                      <a:tailEnd type="none" w="med" len="med"/>
                    </a:lnL>
                    <a:lnR w="38100" cap="flat" cmpd="sng" algn="ctr">
                      <a:solidFill>
                        <a:srgbClr val="FFFFFF"/>
                      </a:solidFill>
                      <a:prstDash val="solid"/>
                      <a:miter lim="0"/>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miter lim="0"/>
                      <a:headEnd type="none" w="med" len="med"/>
                      <a:tailEnd type="none" w="med" len="med"/>
                    </a:lnB>
                    <a:lnTlToBr>
                      <a:noFill/>
                    </a:lnTlToBr>
                    <a:lnBlToTr>
                      <a:noFill/>
                    </a:lnBlToTr>
                    <a:solidFill>
                      <a:srgbClr val="FFF2B6"/>
                    </a:solidFill>
                  </a:tcPr>
                </a:tc>
              </a:tr>
            </a:tbl>
          </a:graphicData>
        </a:graphic>
      </p:graphicFrame>
    </p:spTree>
  </p:cSld>
  <p:clrMapOvr>
    <a:masterClrMapping/>
  </p:clrMapOvr>
  <p:transition spd="med"/>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AutoShape 1"/>
          <p:cNvSpPr>
            <a:spLocks/>
          </p:cNvSpPr>
          <p:nvPr/>
        </p:nvSpPr>
        <p:spPr bwMode="auto">
          <a:xfrm>
            <a:off x="-12700" y="-76200"/>
            <a:ext cx="6883400" cy="92964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599"/>
                </a:lnTo>
                <a:lnTo>
                  <a:pt x="0" y="21599"/>
                </a:lnTo>
                <a:close/>
              </a:path>
            </a:pathLst>
          </a:custGeom>
          <a:gradFill rotWithShape="0">
            <a:gsLst>
              <a:gs pos="0">
                <a:srgbClr val="FFFFFF"/>
              </a:gs>
              <a:gs pos="11806">
                <a:srgbClr val="FFFFFF"/>
              </a:gs>
              <a:gs pos="100000">
                <a:srgbClr val="FE7F5C"/>
              </a:gs>
            </a:gsLst>
            <a:lin ang="5400000"/>
          </a:gradFill>
          <a:ln w="50800" cap="flat" cmpd="sng">
            <a:solidFill>
              <a:srgbClr val="000000"/>
            </a:solidFill>
            <a:prstDash val="solid"/>
            <a:miter lim="0"/>
            <a:headEnd/>
            <a:tailEnd/>
          </a:ln>
          <a:effectLst>
            <a:outerShdw blurRad="38100" dist="20000" dir="5400000" algn="ctr" rotWithShape="0">
              <a:srgbClr val="000000">
                <a:alpha val="37999"/>
              </a:srgbClr>
            </a:outerShdw>
          </a:effectLst>
        </p:spPr>
        <p:txBody>
          <a:bodyPr lIns="0" tIns="0" rIns="0" bIns="0"/>
          <a:lstStyle/>
          <a:p>
            <a:endParaRPr lang="it-IT"/>
          </a:p>
        </p:txBody>
      </p:sp>
      <p:grpSp>
        <p:nvGrpSpPr>
          <p:cNvPr id="21506" name="Group 2"/>
          <p:cNvGrpSpPr>
            <a:grpSpLocks/>
          </p:cNvGrpSpPr>
          <p:nvPr/>
        </p:nvGrpSpPr>
        <p:grpSpPr bwMode="auto">
          <a:xfrm>
            <a:off x="6350" y="8447088"/>
            <a:ext cx="6945313" cy="657225"/>
            <a:chOff x="0" y="0"/>
            <a:chExt cx="6944837" cy="656642"/>
          </a:xfrm>
        </p:grpSpPr>
        <p:pic>
          <p:nvPicPr>
            <p:cNvPr id="21507" name="Picture 3" descr="pasted-image.pdf"/>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407637" cy="65664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21508" name="Picture 4" descr="pasted-image.pdf"/>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384300" y="0"/>
              <a:ext cx="1407637" cy="65664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21509" name="Picture 5" descr="pasted-image.pdf"/>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768600" y="0"/>
              <a:ext cx="1407637" cy="65664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21510" name="Picture 6" descr="pasted-image.pdf"/>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152900" y="0"/>
              <a:ext cx="1407637" cy="65664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21511" name="Picture 7" descr="pasted-image.pdf"/>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537200" y="0"/>
              <a:ext cx="1407637" cy="65664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grpSp>
      <p:pic>
        <p:nvPicPr>
          <p:cNvPr id="21512" name="Picture 8" descr="Chef Chez Vous marchio.ai"/>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081713" y="98425"/>
            <a:ext cx="682625" cy="8143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21513" name="AutoShape 9"/>
          <p:cNvSpPr>
            <a:spLocks/>
          </p:cNvSpPr>
          <p:nvPr/>
        </p:nvSpPr>
        <p:spPr bwMode="auto">
          <a:xfrm>
            <a:off x="-500063" y="301625"/>
            <a:ext cx="7045326" cy="4064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a:outerShdw blurRad="101600" dist="25400" dir="5400000" algn="ctr" rotWithShape="0">
              <a:srgbClr val="000000">
                <a:alpha val="7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Lst>
        </p:spPr>
        <p:txBody>
          <a:bodyPr lIns="0" tIns="0" rIns="0" bIns="0" anchor="b"/>
          <a:lstStyle/>
          <a:p>
            <a:pPr algn="ctr" defTabSz="620713">
              <a:lnSpc>
                <a:spcPct val="90000"/>
              </a:lnSpc>
            </a:pPr>
            <a:r>
              <a:rPr lang="it-IT" sz="2300">
                <a:latin typeface="Lithos Pro" charset="0"/>
                <a:sym typeface="Lithos Pro" charset="0"/>
              </a:rPr>
              <a:t>Costi di gestione del primo anno</a:t>
            </a:r>
            <a:endParaRPr lang="it-IT"/>
          </a:p>
        </p:txBody>
      </p:sp>
      <p:graphicFrame>
        <p:nvGraphicFramePr>
          <p:cNvPr id="21514" name="Group 10"/>
          <p:cNvGraphicFramePr>
            <a:graphicFrameLocks noGrp="1"/>
          </p:cNvGraphicFramePr>
          <p:nvPr/>
        </p:nvGraphicFramePr>
        <p:xfrm>
          <a:off x="571500" y="1406525"/>
          <a:ext cx="5715000" cy="3570288"/>
        </p:xfrm>
        <a:graphic>
          <a:graphicData uri="http://schemas.openxmlformats.org/drawingml/2006/table">
            <a:tbl>
              <a:tblPr/>
              <a:tblGrid>
                <a:gridCol w="4205288"/>
                <a:gridCol w="1509712"/>
              </a:tblGrid>
              <a:tr h="371475">
                <a:tc>
                  <a:txBody>
                    <a:bodyPr/>
                    <a:lstStyle/>
                    <a:p>
                      <a:pPr marL="0" marR="0" lvl="0" indent="0" algn="l" defTabSz="914400" rtl="0" eaLnBrk="1" fontAlgn="base" latinLnBrk="0" hangingPunct="0">
                        <a:lnSpc>
                          <a:spcPct val="100000"/>
                        </a:lnSpc>
                        <a:spcBef>
                          <a:spcPct val="0"/>
                        </a:spcBef>
                        <a:spcAft>
                          <a:spcPct val="0"/>
                        </a:spcAft>
                        <a:buClrTx/>
                        <a:buSzTx/>
                        <a:buFontTx/>
                        <a:buNone/>
                        <a:tabLst/>
                      </a:pPr>
                      <a:r>
                        <a:rPr kumimoji="0" lang="it-IT" sz="1200" b="0" i="0" u="none" strike="noStrike" cap="none" normalizeH="0" baseline="0" smtClean="0">
                          <a:ln>
                            <a:noFill/>
                          </a:ln>
                          <a:solidFill>
                            <a:srgbClr val="000000"/>
                          </a:solidFill>
                          <a:effectLst/>
                          <a:latin typeface="Calibri" pitchFamily="34" charset="0"/>
                          <a:cs typeface="Calibri" pitchFamily="34" charset="0"/>
                          <a:sym typeface="Calibri" pitchFamily="34" charset="0"/>
                        </a:rPr>
                        <a:t>COSTI</a:t>
                      </a:r>
                      <a:endParaRPr kumimoji="0" lang="it-IT" sz="6600" b="0" i="0" u="none" strike="noStrike" cap="none" normalizeH="0" baseline="0" smtClean="0">
                        <a:ln>
                          <a:noFill/>
                        </a:ln>
                        <a:solidFill>
                          <a:srgbClr val="04617B"/>
                        </a:solidFill>
                        <a:effectLst/>
                        <a:latin typeface="Century Gothic" pitchFamily="34" charset="0"/>
                        <a:ea typeface="Century Gothic" pitchFamily="34" charset="0"/>
                        <a:cs typeface="Century Gothic" pitchFamily="34" charset="0"/>
                        <a:sym typeface="Century Gothic" pitchFamily="34" charset="0"/>
                      </a:endParaRPr>
                    </a:p>
                  </a:txBody>
                  <a:tcPr marL="9525" marR="9525" marT="9525" marB="9525" anchor="ctr" horzOverflow="overflow">
                    <a:lnL w="12700" cap="flat" cmpd="sng" algn="ctr">
                      <a:solidFill>
                        <a:srgbClr val="727272"/>
                      </a:solidFill>
                      <a:prstDash val="solid"/>
                      <a:miter lim="0"/>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727272"/>
                      </a:solidFill>
                      <a:prstDash val="solid"/>
                      <a:miter lim="0"/>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FFF2B6"/>
                    </a:solidFill>
                  </a:tcPr>
                </a:tc>
                <a:tc>
                  <a:txBody>
                    <a:bodyPr/>
                    <a:lstStyle/>
                    <a:p>
                      <a:pPr marL="0" marR="0" lvl="0" indent="0" algn="l" defTabSz="914400" rtl="0" eaLnBrk="1" fontAlgn="base" latinLnBrk="0" hangingPunct="0">
                        <a:lnSpc>
                          <a:spcPct val="100000"/>
                        </a:lnSpc>
                        <a:spcBef>
                          <a:spcPct val="0"/>
                        </a:spcBef>
                        <a:spcAft>
                          <a:spcPct val="0"/>
                        </a:spcAft>
                        <a:buClrTx/>
                        <a:buSzTx/>
                        <a:buFontTx/>
                        <a:buNone/>
                        <a:tabLst/>
                      </a:pPr>
                      <a:r>
                        <a:rPr kumimoji="0" lang="it-IT" sz="800" b="0" i="0" u="none" strike="noStrike" cap="none" normalizeH="0" baseline="0" smtClean="0">
                          <a:ln>
                            <a:noFill/>
                          </a:ln>
                          <a:solidFill>
                            <a:srgbClr val="000000"/>
                          </a:solidFill>
                          <a:effectLst/>
                          <a:latin typeface="Calibri" pitchFamily="34" charset="0"/>
                          <a:cs typeface="Calibri" pitchFamily="34" charset="0"/>
                          <a:sym typeface="Calibri" pitchFamily="34" charset="0"/>
                        </a:rPr>
                        <a:t> </a:t>
                      </a:r>
                      <a:endParaRPr kumimoji="0" lang="it-IT" sz="6600" b="0" i="0" u="none" strike="noStrike" cap="none" normalizeH="0" baseline="0" smtClean="0">
                        <a:ln>
                          <a:noFill/>
                        </a:ln>
                        <a:solidFill>
                          <a:srgbClr val="04617B"/>
                        </a:solidFill>
                        <a:effectLst/>
                        <a:latin typeface="Century Gothic" pitchFamily="34" charset="0"/>
                        <a:ea typeface="Century Gothic" pitchFamily="34" charset="0"/>
                        <a:cs typeface="Century Gothic" pitchFamily="34" charset="0"/>
                        <a:sym typeface="Century Gothic" pitchFamily="34" charset="0"/>
                      </a:endParaRPr>
                    </a:p>
                  </a:txBody>
                  <a:tcPr marL="9525" marR="9525" marT="9525" marB="9525" anchor="ctr" horzOverflow="overflow">
                    <a:lnL w="12700" cap="flat" cmpd="sng" algn="ctr">
                      <a:solidFill>
                        <a:srgbClr val="FFFFFF"/>
                      </a:solidFill>
                      <a:prstDash val="solid"/>
                      <a:round/>
                      <a:headEnd type="none" w="med" len="med"/>
                      <a:tailEnd type="none" w="med" len="med"/>
                    </a:lnL>
                    <a:lnR w="12700" cap="flat" cmpd="sng" algn="ctr">
                      <a:solidFill>
                        <a:srgbClr val="727272"/>
                      </a:solidFill>
                      <a:prstDash val="solid"/>
                      <a:miter lim="0"/>
                      <a:headEnd type="none" w="med" len="med"/>
                      <a:tailEnd type="none" w="med" len="med"/>
                    </a:lnR>
                    <a:lnT w="12700" cap="flat" cmpd="sng" algn="ctr">
                      <a:solidFill>
                        <a:srgbClr val="727272"/>
                      </a:solidFill>
                      <a:prstDash val="solid"/>
                      <a:miter lim="0"/>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FFF2B6"/>
                    </a:solidFill>
                  </a:tcPr>
                </a:tc>
              </a:tr>
              <a:tr h="246063">
                <a:tc>
                  <a:txBody>
                    <a:bodyPr/>
                    <a:lstStyle/>
                    <a:p>
                      <a:pPr marL="0" marR="0" lvl="0" indent="0" algn="l" defTabSz="914400" rtl="0" eaLnBrk="1" fontAlgn="base" latinLnBrk="0" hangingPunct="0">
                        <a:lnSpc>
                          <a:spcPct val="100000"/>
                        </a:lnSpc>
                        <a:spcBef>
                          <a:spcPct val="0"/>
                        </a:spcBef>
                        <a:spcAft>
                          <a:spcPct val="0"/>
                        </a:spcAft>
                        <a:buClrTx/>
                        <a:buSzTx/>
                        <a:buFontTx/>
                        <a:buNone/>
                        <a:tabLst/>
                      </a:pPr>
                      <a:r>
                        <a:rPr kumimoji="0" lang="it-IT" sz="800" b="0" i="0" u="none" strike="noStrike" cap="none" normalizeH="0" baseline="0" smtClean="0">
                          <a:ln>
                            <a:noFill/>
                          </a:ln>
                          <a:solidFill>
                            <a:srgbClr val="000000"/>
                          </a:solidFill>
                          <a:effectLst/>
                          <a:latin typeface="Calibri" pitchFamily="34" charset="0"/>
                          <a:cs typeface="Calibri" pitchFamily="34" charset="0"/>
                          <a:sym typeface="Calibri" pitchFamily="34" charset="0"/>
                        </a:rPr>
                        <a:t>MATERIE PRIME</a:t>
                      </a:r>
                      <a:endParaRPr kumimoji="0" lang="it-IT" sz="6600" b="0" i="0" u="none" strike="noStrike" cap="none" normalizeH="0" baseline="0" smtClean="0">
                        <a:ln>
                          <a:noFill/>
                        </a:ln>
                        <a:solidFill>
                          <a:srgbClr val="04617B"/>
                        </a:solidFill>
                        <a:effectLst/>
                        <a:latin typeface="Century Gothic" pitchFamily="34" charset="0"/>
                        <a:ea typeface="Century Gothic" pitchFamily="34" charset="0"/>
                        <a:cs typeface="Century Gothic" pitchFamily="34" charset="0"/>
                        <a:sym typeface="Century Gothic" pitchFamily="34" charset="0"/>
                      </a:endParaRPr>
                    </a:p>
                  </a:txBody>
                  <a:tcPr marL="9525" marR="9525" marT="9525" marB="9525" anchor="ctr" horzOverflow="overflow">
                    <a:lnL w="12700" cap="flat" cmpd="sng" algn="ctr">
                      <a:solidFill>
                        <a:srgbClr val="727272"/>
                      </a:solidFill>
                      <a:prstDash val="solid"/>
                      <a:miter lim="0"/>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FFF2B6"/>
                    </a:solidFill>
                  </a:tcPr>
                </a:tc>
                <a:tc>
                  <a:txBody>
                    <a:bodyPr/>
                    <a:lstStyle/>
                    <a:p>
                      <a:pPr marL="0" marR="0" lvl="0" indent="0" algn="l" defTabSz="914400" rtl="0" eaLnBrk="1" fontAlgn="base" latinLnBrk="0" hangingPunct="0">
                        <a:lnSpc>
                          <a:spcPct val="100000"/>
                        </a:lnSpc>
                        <a:spcBef>
                          <a:spcPct val="0"/>
                        </a:spcBef>
                        <a:spcAft>
                          <a:spcPct val="0"/>
                        </a:spcAft>
                        <a:buClrTx/>
                        <a:buSzTx/>
                        <a:buFontTx/>
                        <a:buNone/>
                        <a:tabLst/>
                      </a:pPr>
                      <a:r>
                        <a:rPr kumimoji="0" lang="it-IT" sz="800" b="0" i="0" u="none" strike="noStrike" cap="none" normalizeH="0" baseline="0" smtClean="0">
                          <a:ln>
                            <a:noFill/>
                          </a:ln>
                          <a:solidFill>
                            <a:srgbClr val="000000"/>
                          </a:solidFill>
                          <a:effectLst/>
                          <a:latin typeface="Calibri" pitchFamily="34" charset="0"/>
                          <a:cs typeface="Calibri" pitchFamily="34" charset="0"/>
                          <a:sym typeface="Calibri" pitchFamily="34" charset="0"/>
                        </a:rPr>
                        <a:t> €       26.544,00 </a:t>
                      </a:r>
                      <a:endParaRPr kumimoji="0" lang="it-IT" sz="6600" b="0" i="0" u="none" strike="noStrike" cap="none" normalizeH="0" baseline="0" smtClean="0">
                        <a:ln>
                          <a:noFill/>
                        </a:ln>
                        <a:solidFill>
                          <a:srgbClr val="04617B"/>
                        </a:solidFill>
                        <a:effectLst/>
                        <a:latin typeface="Century Gothic" pitchFamily="34" charset="0"/>
                        <a:ea typeface="Century Gothic" pitchFamily="34" charset="0"/>
                        <a:cs typeface="Century Gothic" pitchFamily="34" charset="0"/>
                        <a:sym typeface="Century Gothic" pitchFamily="34" charset="0"/>
                      </a:endParaRPr>
                    </a:p>
                  </a:txBody>
                  <a:tcPr marL="9525" marR="9525" marT="9525" marB="9525" anchor="ctr" horzOverflow="overflow">
                    <a:lnL w="12700" cap="flat" cmpd="sng" algn="ctr">
                      <a:solidFill>
                        <a:srgbClr val="FFFFFF"/>
                      </a:solidFill>
                      <a:prstDash val="solid"/>
                      <a:round/>
                      <a:headEnd type="none" w="med" len="med"/>
                      <a:tailEnd type="none" w="med" len="med"/>
                    </a:lnL>
                    <a:lnR w="12700" cap="flat" cmpd="sng" algn="ctr">
                      <a:solidFill>
                        <a:srgbClr val="727272"/>
                      </a:solidFill>
                      <a:prstDash val="solid"/>
                      <a:miter lim="0"/>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FFF2B6"/>
                    </a:solidFill>
                  </a:tcPr>
                </a:tc>
              </a:tr>
              <a:tr h="246063">
                <a:tc>
                  <a:txBody>
                    <a:bodyPr/>
                    <a:lstStyle/>
                    <a:p>
                      <a:pPr marL="0" marR="0" lvl="0" indent="0" algn="l" defTabSz="914400" rtl="0" eaLnBrk="1" fontAlgn="base" latinLnBrk="0" hangingPunct="0">
                        <a:lnSpc>
                          <a:spcPct val="100000"/>
                        </a:lnSpc>
                        <a:spcBef>
                          <a:spcPct val="0"/>
                        </a:spcBef>
                        <a:spcAft>
                          <a:spcPct val="0"/>
                        </a:spcAft>
                        <a:buClrTx/>
                        <a:buSzTx/>
                        <a:buFontTx/>
                        <a:buNone/>
                        <a:tabLst/>
                      </a:pPr>
                      <a:r>
                        <a:rPr kumimoji="0" lang="it-IT" sz="800" b="0" i="0" u="none" strike="noStrike" cap="none" normalizeH="0" baseline="0" smtClean="0">
                          <a:ln>
                            <a:noFill/>
                          </a:ln>
                          <a:solidFill>
                            <a:srgbClr val="000000"/>
                          </a:solidFill>
                          <a:effectLst/>
                          <a:latin typeface="Calibri" pitchFamily="34" charset="0"/>
                          <a:cs typeface="Calibri" pitchFamily="34" charset="0"/>
                          <a:sym typeface="Calibri" pitchFamily="34" charset="0"/>
                        </a:rPr>
                        <a:t>STIPENDI</a:t>
                      </a:r>
                      <a:endParaRPr kumimoji="0" lang="it-IT" sz="6600" b="0" i="0" u="none" strike="noStrike" cap="none" normalizeH="0" baseline="0" smtClean="0">
                        <a:ln>
                          <a:noFill/>
                        </a:ln>
                        <a:solidFill>
                          <a:srgbClr val="04617B"/>
                        </a:solidFill>
                        <a:effectLst/>
                        <a:latin typeface="Century Gothic" pitchFamily="34" charset="0"/>
                        <a:ea typeface="Century Gothic" pitchFamily="34" charset="0"/>
                        <a:cs typeface="Century Gothic" pitchFamily="34" charset="0"/>
                        <a:sym typeface="Century Gothic" pitchFamily="34" charset="0"/>
                      </a:endParaRPr>
                    </a:p>
                  </a:txBody>
                  <a:tcPr marL="9525" marR="9525" marT="9525" marB="9525" anchor="ctr" horzOverflow="overflow">
                    <a:lnL w="12700" cap="flat" cmpd="sng" algn="ctr">
                      <a:solidFill>
                        <a:srgbClr val="727272"/>
                      </a:solidFill>
                      <a:prstDash val="solid"/>
                      <a:miter lim="0"/>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FFF2B6"/>
                    </a:solidFill>
                  </a:tcPr>
                </a:tc>
                <a:tc>
                  <a:txBody>
                    <a:bodyPr/>
                    <a:lstStyle/>
                    <a:p>
                      <a:pPr marL="0" marR="0" lvl="0" indent="0" algn="l" defTabSz="914400" rtl="0" eaLnBrk="1" fontAlgn="base" latinLnBrk="0" hangingPunct="0">
                        <a:lnSpc>
                          <a:spcPct val="100000"/>
                        </a:lnSpc>
                        <a:spcBef>
                          <a:spcPct val="0"/>
                        </a:spcBef>
                        <a:spcAft>
                          <a:spcPct val="0"/>
                        </a:spcAft>
                        <a:buClrTx/>
                        <a:buSzTx/>
                        <a:buFontTx/>
                        <a:buNone/>
                        <a:tabLst/>
                      </a:pPr>
                      <a:r>
                        <a:rPr kumimoji="0" lang="it-IT" sz="800" b="0" i="0" u="none" strike="noStrike" cap="none" normalizeH="0" baseline="0" smtClean="0">
                          <a:ln>
                            <a:noFill/>
                          </a:ln>
                          <a:solidFill>
                            <a:srgbClr val="000000"/>
                          </a:solidFill>
                          <a:effectLst/>
                          <a:latin typeface="Calibri" pitchFamily="34" charset="0"/>
                          <a:cs typeface="Calibri" pitchFamily="34" charset="0"/>
                          <a:sym typeface="Calibri" pitchFamily="34" charset="0"/>
                        </a:rPr>
                        <a:t> €     117.000,00 </a:t>
                      </a:r>
                      <a:endParaRPr kumimoji="0" lang="it-IT" sz="6600" b="0" i="0" u="none" strike="noStrike" cap="none" normalizeH="0" baseline="0" smtClean="0">
                        <a:ln>
                          <a:noFill/>
                        </a:ln>
                        <a:solidFill>
                          <a:srgbClr val="04617B"/>
                        </a:solidFill>
                        <a:effectLst/>
                        <a:latin typeface="Century Gothic" pitchFamily="34" charset="0"/>
                        <a:ea typeface="Century Gothic" pitchFamily="34" charset="0"/>
                        <a:cs typeface="Century Gothic" pitchFamily="34" charset="0"/>
                        <a:sym typeface="Century Gothic" pitchFamily="34" charset="0"/>
                      </a:endParaRPr>
                    </a:p>
                  </a:txBody>
                  <a:tcPr marL="9525" marR="9525" marT="9525" marB="9525" anchor="ctr" horzOverflow="overflow">
                    <a:lnL w="12700" cap="flat" cmpd="sng" algn="ctr">
                      <a:solidFill>
                        <a:srgbClr val="FFFFFF"/>
                      </a:solidFill>
                      <a:prstDash val="solid"/>
                      <a:round/>
                      <a:headEnd type="none" w="med" len="med"/>
                      <a:tailEnd type="none" w="med" len="med"/>
                    </a:lnL>
                    <a:lnR w="12700" cap="flat" cmpd="sng" algn="ctr">
                      <a:solidFill>
                        <a:srgbClr val="727272"/>
                      </a:solidFill>
                      <a:prstDash val="solid"/>
                      <a:miter lim="0"/>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FFF2B6"/>
                    </a:solidFill>
                  </a:tcPr>
                </a:tc>
              </a:tr>
              <a:tr h="246063">
                <a:tc>
                  <a:txBody>
                    <a:bodyPr/>
                    <a:lstStyle/>
                    <a:p>
                      <a:pPr marL="0" marR="0" lvl="0" indent="0" algn="l" defTabSz="914400" rtl="0" eaLnBrk="1" fontAlgn="base" latinLnBrk="0" hangingPunct="0">
                        <a:lnSpc>
                          <a:spcPct val="100000"/>
                        </a:lnSpc>
                        <a:spcBef>
                          <a:spcPct val="0"/>
                        </a:spcBef>
                        <a:spcAft>
                          <a:spcPct val="0"/>
                        </a:spcAft>
                        <a:buClrTx/>
                        <a:buSzTx/>
                        <a:buFontTx/>
                        <a:buNone/>
                        <a:tabLst/>
                      </a:pPr>
                      <a:r>
                        <a:rPr kumimoji="0" lang="it-IT" sz="800" b="0" i="0" u="none" strike="noStrike" cap="none" normalizeH="0" baseline="0" smtClean="0">
                          <a:ln>
                            <a:noFill/>
                          </a:ln>
                          <a:solidFill>
                            <a:srgbClr val="000000"/>
                          </a:solidFill>
                          <a:effectLst/>
                          <a:latin typeface="Calibri" pitchFamily="34" charset="0"/>
                          <a:cs typeface="Calibri" pitchFamily="34" charset="0"/>
                          <a:sym typeface="Calibri" pitchFamily="34" charset="0"/>
                        </a:rPr>
                        <a:t>COLLABORATORI</a:t>
                      </a:r>
                      <a:endParaRPr kumimoji="0" lang="it-IT" sz="6600" b="0" i="0" u="none" strike="noStrike" cap="none" normalizeH="0" baseline="0" smtClean="0">
                        <a:ln>
                          <a:noFill/>
                        </a:ln>
                        <a:solidFill>
                          <a:srgbClr val="04617B"/>
                        </a:solidFill>
                        <a:effectLst/>
                        <a:latin typeface="Century Gothic" pitchFamily="34" charset="0"/>
                        <a:ea typeface="Century Gothic" pitchFamily="34" charset="0"/>
                        <a:cs typeface="Century Gothic" pitchFamily="34" charset="0"/>
                        <a:sym typeface="Century Gothic" pitchFamily="34" charset="0"/>
                      </a:endParaRPr>
                    </a:p>
                  </a:txBody>
                  <a:tcPr marL="9525" marR="9525" marT="9525" marB="9525" anchor="ctr" horzOverflow="overflow">
                    <a:lnL w="12700" cap="flat" cmpd="sng" algn="ctr">
                      <a:solidFill>
                        <a:srgbClr val="727272"/>
                      </a:solidFill>
                      <a:prstDash val="solid"/>
                      <a:miter lim="0"/>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FFF2B6"/>
                    </a:solidFill>
                  </a:tcPr>
                </a:tc>
                <a:tc>
                  <a:txBody>
                    <a:bodyPr/>
                    <a:lstStyle/>
                    <a:p>
                      <a:pPr marL="0" marR="0" lvl="0" indent="0" algn="l" defTabSz="914400" rtl="0" eaLnBrk="1" fontAlgn="base" latinLnBrk="0" hangingPunct="0">
                        <a:lnSpc>
                          <a:spcPct val="100000"/>
                        </a:lnSpc>
                        <a:spcBef>
                          <a:spcPct val="0"/>
                        </a:spcBef>
                        <a:spcAft>
                          <a:spcPct val="0"/>
                        </a:spcAft>
                        <a:buClrTx/>
                        <a:buSzTx/>
                        <a:buFontTx/>
                        <a:buNone/>
                        <a:tabLst/>
                      </a:pPr>
                      <a:r>
                        <a:rPr kumimoji="0" lang="it-IT" sz="800" b="0" i="0" u="none" strike="noStrike" cap="none" normalizeH="0" baseline="0" smtClean="0">
                          <a:ln>
                            <a:noFill/>
                          </a:ln>
                          <a:solidFill>
                            <a:srgbClr val="000000"/>
                          </a:solidFill>
                          <a:effectLst/>
                          <a:latin typeface="Calibri" pitchFamily="34" charset="0"/>
                          <a:cs typeface="Calibri" pitchFamily="34" charset="0"/>
                          <a:sym typeface="Calibri" pitchFamily="34" charset="0"/>
                        </a:rPr>
                        <a:t> €          2.100,00 </a:t>
                      </a:r>
                      <a:endParaRPr kumimoji="0" lang="it-IT" sz="6600" b="0" i="0" u="none" strike="noStrike" cap="none" normalizeH="0" baseline="0" smtClean="0">
                        <a:ln>
                          <a:noFill/>
                        </a:ln>
                        <a:solidFill>
                          <a:srgbClr val="04617B"/>
                        </a:solidFill>
                        <a:effectLst/>
                        <a:latin typeface="Century Gothic" pitchFamily="34" charset="0"/>
                        <a:ea typeface="Century Gothic" pitchFamily="34" charset="0"/>
                        <a:cs typeface="Century Gothic" pitchFamily="34" charset="0"/>
                        <a:sym typeface="Century Gothic" pitchFamily="34" charset="0"/>
                      </a:endParaRPr>
                    </a:p>
                  </a:txBody>
                  <a:tcPr marL="9525" marR="9525" marT="9525" marB="9525" anchor="ctr" horzOverflow="overflow">
                    <a:lnL w="12700" cap="flat" cmpd="sng" algn="ctr">
                      <a:solidFill>
                        <a:srgbClr val="FFFFFF"/>
                      </a:solidFill>
                      <a:prstDash val="solid"/>
                      <a:round/>
                      <a:headEnd type="none" w="med" len="med"/>
                      <a:tailEnd type="none" w="med" len="med"/>
                    </a:lnL>
                    <a:lnR w="12700" cap="flat" cmpd="sng" algn="ctr">
                      <a:solidFill>
                        <a:srgbClr val="727272"/>
                      </a:solidFill>
                      <a:prstDash val="solid"/>
                      <a:miter lim="0"/>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FFF2B6"/>
                    </a:solidFill>
                  </a:tcPr>
                </a:tc>
              </a:tr>
              <a:tr h="246063">
                <a:tc>
                  <a:txBody>
                    <a:bodyPr/>
                    <a:lstStyle/>
                    <a:p>
                      <a:pPr marL="0" marR="0" lvl="0" indent="0" algn="l" defTabSz="914400" rtl="0" eaLnBrk="1" fontAlgn="base" latinLnBrk="0" hangingPunct="0">
                        <a:lnSpc>
                          <a:spcPct val="100000"/>
                        </a:lnSpc>
                        <a:spcBef>
                          <a:spcPct val="0"/>
                        </a:spcBef>
                        <a:spcAft>
                          <a:spcPct val="0"/>
                        </a:spcAft>
                        <a:buClrTx/>
                        <a:buSzTx/>
                        <a:buFontTx/>
                        <a:buNone/>
                        <a:tabLst/>
                      </a:pPr>
                      <a:r>
                        <a:rPr kumimoji="0" lang="it-IT" sz="800" b="0" i="0" u="none" strike="noStrike" cap="none" normalizeH="0" baseline="0" smtClean="0">
                          <a:ln>
                            <a:noFill/>
                          </a:ln>
                          <a:solidFill>
                            <a:srgbClr val="000000"/>
                          </a:solidFill>
                          <a:effectLst/>
                          <a:latin typeface="Calibri" pitchFamily="34" charset="0"/>
                          <a:cs typeface="Calibri" pitchFamily="34" charset="0"/>
                          <a:sym typeface="Calibri" pitchFamily="34" charset="0"/>
                        </a:rPr>
                        <a:t>AFFITTI</a:t>
                      </a:r>
                      <a:endParaRPr kumimoji="0" lang="it-IT" sz="6600" b="0" i="0" u="none" strike="noStrike" cap="none" normalizeH="0" baseline="0" smtClean="0">
                        <a:ln>
                          <a:noFill/>
                        </a:ln>
                        <a:solidFill>
                          <a:srgbClr val="04617B"/>
                        </a:solidFill>
                        <a:effectLst/>
                        <a:latin typeface="Century Gothic" pitchFamily="34" charset="0"/>
                        <a:ea typeface="Century Gothic" pitchFamily="34" charset="0"/>
                        <a:cs typeface="Century Gothic" pitchFamily="34" charset="0"/>
                        <a:sym typeface="Century Gothic" pitchFamily="34" charset="0"/>
                      </a:endParaRPr>
                    </a:p>
                  </a:txBody>
                  <a:tcPr marL="9525" marR="9525" marT="9525" marB="9525" anchor="ctr" horzOverflow="overflow">
                    <a:lnL w="12700" cap="flat" cmpd="sng" algn="ctr">
                      <a:solidFill>
                        <a:srgbClr val="727272"/>
                      </a:solidFill>
                      <a:prstDash val="solid"/>
                      <a:miter lim="0"/>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FFF2B6"/>
                    </a:solidFill>
                  </a:tcPr>
                </a:tc>
                <a:tc>
                  <a:txBody>
                    <a:bodyPr/>
                    <a:lstStyle/>
                    <a:p>
                      <a:pPr marL="0" marR="0" lvl="0" indent="0" algn="l" defTabSz="914400" rtl="0" eaLnBrk="1" fontAlgn="base" latinLnBrk="0" hangingPunct="0">
                        <a:lnSpc>
                          <a:spcPct val="100000"/>
                        </a:lnSpc>
                        <a:spcBef>
                          <a:spcPct val="0"/>
                        </a:spcBef>
                        <a:spcAft>
                          <a:spcPct val="0"/>
                        </a:spcAft>
                        <a:buClrTx/>
                        <a:buSzTx/>
                        <a:buFontTx/>
                        <a:buNone/>
                        <a:tabLst/>
                      </a:pPr>
                      <a:r>
                        <a:rPr kumimoji="0" lang="it-IT" sz="800" b="0" i="0" u="none" strike="noStrike" cap="none" normalizeH="0" baseline="0" smtClean="0">
                          <a:ln>
                            <a:noFill/>
                          </a:ln>
                          <a:solidFill>
                            <a:srgbClr val="000000"/>
                          </a:solidFill>
                          <a:effectLst/>
                          <a:latin typeface="Calibri" pitchFamily="34" charset="0"/>
                          <a:cs typeface="Calibri" pitchFamily="34" charset="0"/>
                          <a:sym typeface="Calibri" pitchFamily="34" charset="0"/>
                        </a:rPr>
                        <a:t> €          5.400,00 </a:t>
                      </a:r>
                      <a:endParaRPr kumimoji="0" lang="it-IT" sz="6600" b="0" i="0" u="none" strike="noStrike" cap="none" normalizeH="0" baseline="0" smtClean="0">
                        <a:ln>
                          <a:noFill/>
                        </a:ln>
                        <a:solidFill>
                          <a:srgbClr val="04617B"/>
                        </a:solidFill>
                        <a:effectLst/>
                        <a:latin typeface="Century Gothic" pitchFamily="34" charset="0"/>
                        <a:ea typeface="Century Gothic" pitchFamily="34" charset="0"/>
                        <a:cs typeface="Century Gothic" pitchFamily="34" charset="0"/>
                        <a:sym typeface="Century Gothic" pitchFamily="34" charset="0"/>
                      </a:endParaRPr>
                    </a:p>
                  </a:txBody>
                  <a:tcPr marL="9525" marR="9525" marT="9525" marB="9525" anchor="ctr" horzOverflow="overflow">
                    <a:lnL w="12700" cap="flat" cmpd="sng" algn="ctr">
                      <a:solidFill>
                        <a:srgbClr val="FFFFFF"/>
                      </a:solidFill>
                      <a:prstDash val="solid"/>
                      <a:round/>
                      <a:headEnd type="none" w="med" len="med"/>
                      <a:tailEnd type="none" w="med" len="med"/>
                    </a:lnL>
                    <a:lnR w="12700" cap="flat" cmpd="sng" algn="ctr">
                      <a:solidFill>
                        <a:srgbClr val="727272"/>
                      </a:solidFill>
                      <a:prstDash val="solid"/>
                      <a:miter lim="0"/>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FFF2B6"/>
                    </a:solidFill>
                  </a:tcPr>
                </a:tc>
              </a:tr>
              <a:tr h="246063">
                <a:tc>
                  <a:txBody>
                    <a:bodyPr/>
                    <a:lstStyle/>
                    <a:p>
                      <a:pPr marL="0" marR="0" lvl="0" indent="0" algn="l" defTabSz="914400" rtl="0" eaLnBrk="1" fontAlgn="base" latinLnBrk="0" hangingPunct="0">
                        <a:lnSpc>
                          <a:spcPct val="100000"/>
                        </a:lnSpc>
                        <a:spcBef>
                          <a:spcPct val="0"/>
                        </a:spcBef>
                        <a:spcAft>
                          <a:spcPct val="0"/>
                        </a:spcAft>
                        <a:buClrTx/>
                        <a:buSzTx/>
                        <a:buFontTx/>
                        <a:buNone/>
                        <a:tabLst/>
                      </a:pPr>
                      <a:r>
                        <a:rPr kumimoji="0" lang="it-IT" sz="800" b="0" i="0" u="none" strike="noStrike" cap="none" normalizeH="0" baseline="0" smtClean="0">
                          <a:ln>
                            <a:noFill/>
                          </a:ln>
                          <a:solidFill>
                            <a:srgbClr val="000000"/>
                          </a:solidFill>
                          <a:effectLst/>
                          <a:latin typeface="Calibri" pitchFamily="34" charset="0"/>
                          <a:cs typeface="Calibri" pitchFamily="34" charset="0"/>
                          <a:sym typeface="Calibri" pitchFamily="34" charset="0"/>
                        </a:rPr>
                        <a:t>PUBBLICITA'</a:t>
                      </a:r>
                      <a:endParaRPr kumimoji="0" lang="it-IT" sz="6600" b="0" i="0" u="none" strike="noStrike" cap="none" normalizeH="0" baseline="0" smtClean="0">
                        <a:ln>
                          <a:noFill/>
                        </a:ln>
                        <a:solidFill>
                          <a:srgbClr val="04617B"/>
                        </a:solidFill>
                        <a:effectLst/>
                        <a:latin typeface="Century Gothic" pitchFamily="34" charset="0"/>
                        <a:ea typeface="Century Gothic" pitchFamily="34" charset="0"/>
                        <a:cs typeface="Century Gothic" pitchFamily="34" charset="0"/>
                        <a:sym typeface="Century Gothic" pitchFamily="34" charset="0"/>
                      </a:endParaRPr>
                    </a:p>
                  </a:txBody>
                  <a:tcPr marL="9525" marR="9525" marT="9525" marB="9525" anchor="ctr" horzOverflow="overflow">
                    <a:lnL w="12700" cap="flat" cmpd="sng" algn="ctr">
                      <a:solidFill>
                        <a:srgbClr val="727272"/>
                      </a:solidFill>
                      <a:prstDash val="solid"/>
                      <a:miter lim="0"/>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FFF2B6"/>
                    </a:solidFill>
                  </a:tcPr>
                </a:tc>
                <a:tc>
                  <a:txBody>
                    <a:bodyPr/>
                    <a:lstStyle/>
                    <a:p>
                      <a:pPr marL="0" marR="0" lvl="0" indent="0" algn="l" defTabSz="914400" rtl="0" eaLnBrk="1" fontAlgn="base" latinLnBrk="0" hangingPunct="0">
                        <a:lnSpc>
                          <a:spcPct val="100000"/>
                        </a:lnSpc>
                        <a:spcBef>
                          <a:spcPct val="0"/>
                        </a:spcBef>
                        <a:spcAft>
                          <a:spcPct val="0"/>
                        </a:spcAft>
                        <a:buClrTx/>
                        <a:buSzTx/>
                        <a:buFontTx/>
                        <a:buNone/>
                        <a:tabLst/>
                      </a:pPr>
                      <a:r>
                        <a:rPr kumimoji="0" lang="it-IT" sz="800" b="0" i="0" u="none" strike="noStrike" cap="none" normalizeH="0" baseline="0" smtClean="0">
                          <a:ln>
                            <a:noFill/>
                          </a:ln>
                          <a:solidFill>
                            <a:srgbClr val="000000"/>
                          </a:solidFill>
                          <a:effectLst/>
                          <a:latin typeface="Calibri" pitchFamily="34" charset="0"/>
                          <a:cs typeface="Calibri" pitchFamily="34" charset="0"/>
                          <a:sym typeface="Calibri" pitchFamily="34" charset="0"/>
                        </a:rPr>
                        <a:t> €          1.600,00 </a:t>
                      </a:r>
                      <a:endParaRPr kumimoji="0" lang="it-IT" sz="6600" b="0" i="0" u="none" strike="noStrike" cap="none" normalizeH="0" baseline="0" smtClean="0">
                        <a:ln>
                          <a:noFill/>
                        </a:ln>
                        <a:solidFill>
                          <a:srgbClr val="04617B"/>
                        </a:solidFill>
                        <a:effectLst/>
                        <a:latin typeface="Century Gothic" pitchFamily="34" charset="0"/>
                        <a:ea typeface="Century Gothic" pitchFamily="34" charset="0"/>
                        <a:cs typeface="Century Gothic" pitchFamily="34" charset="0"/>
                        <a:sym typeface="Century Gothic" pitchFamily="34" charset="0"/>
                      </a:endParaRPr>
                    </a:p>
                  </a:txBody>
                  <a:tcPr marL="9525" marR="9525" marT="9525" marB="9525" anchor="ctr" horzOverflow="overflow">
                    <a:lnL w="12700" cap="flat" cmpd="sng" algn="ctr">
                      <a:solidFill>
                        <a:srgbClr val="FFFFFF"/>
                      </a:solidFill>
                      <a:prstDash val="solid"/>
                      <a:round/>
                      <a:headEnd type="none" w="med" len="med"/>
                      <a:tailEnd type="none" w="med" len="med"/>
                    </a:lnL>
                    <a:lnR w="12700" cap="flat" cmpd="sng" algn="ctr">
                      <a:solidFill>
                        <a:srgbClr val="727272"/>
                      </a:solidFill>
                      <a:prstDash val="solid"/>
                      <a:miter lim="0"/>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FFF2B6"/>
                    </a:solidFill>
                  </a:tcPr>
                </a:tc>
              </a:tr>
              <a:tr h="246063">
                <a:tc>
                  <a:txBody>
                    <a:bodyPr/>
                    <a:lstStyle/>
                    <a:p>
                      <a:pPr marL="0" marR="0" lvl="0" indent="0" algn="l" defTabSz="914400" rtl="0" eaLnBrk="1" fontAlgn="base" latinLnBrk="0" hangingPunct="0">
                        <a:lnSpc>
                          <a:spcPct val="100000"/>
                        </a:lnSpc>
                        <a:spcBef>
                          <a:spcPct val="0"/>
                        </a:spcBef>
                        <a:spcAft>
                          <a:spcPct val="0"/>
                        </a:spcAft>
                        <a:buClrTx/>
                        <a:buSzTx/>
                        <a:buFontTx/>
                        <a:buNone/>
                        <a:tabLst/>
                      </a:pPr>
                      <a:r>
                        <a:rPr kumimoji="0" lang="it-IT" sz="800" b="0" i="0" u="none" strike="noStrike" cap="none" normalizeH="0" baseline="0" smtClean="0">
                          <a:ln>
                            <a:noFill/>
                          </a:ln>
                          <a:solidFill>
                            <a:srgbClr val="000000"/>
                          </a:solidFill>
                          <a:effectLst/>
                          <a:latin typeface="Calibri" pitchFamily="34" charset="0"/>
                          <a:cs typeface="Calibri" pitchFamily="34" charset="0"/>
                          <a:sym typeface="Calibri" pitchFamily="34" charset="0"/>
                        </a:rPr>
                        <a:t>UTENZE(GAS, LUCE, TELEFONO, INTERNET)</a:t>
                      </a:r>
                      <a:endParaRPr kumimoji="0" lang="it-IT" sz="6600" b="0" i="0" u="none" strike="noStrike" cap="none" normalizeH="0" baseline="0" smtClean="0">
                        <a:ln>
                          <a:noFill/>
                        </a:ln>
                        <a:solidFill>
                          <a:srgbClr val="04617B"/>
                        </a:solidFill>
                        <a:effectLst/>
                        <a:latin typeface="Century Gothic" pitchFamily="34" charset="0"/>
                        <a:ea typeface="Century Gothic" pitchFamily="34" charset="0"/>
                        <a:cs typeface="Century Gothic" pitchFamily="34" charset="0"/>
                        <a:sym typeface="Century Gothic" pitchFamily="34" charset="0"/>
                      </a:endParaRPr>
                    </a:p>
                  </a:txBody>
                  <a:tcPr marL="9525" marR="9525" marT="9525" marB="9525" anchor="ctr" horzOverflow="overflow">
                    <a:lnL w="12700" cap="flat" cmpd="sng" algn="ctr">
                      <a:solidFill>
                        <a:srgbClr val="727272"/>
                      </a:solidFill>
                      <a:prstDash val="solid"/>
                      <a:miter lim="0"/>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FFF2B6"/>
                    </a:solidFill>
                  </a:tcPr>
                </a:tc>
                <a:tc>
                  <a:txBody>
                    <a:bodyPr/>
                    <a:lstStyle/>
                    <a:p>
                      <a:pPr marL="0" marR="0" lvl="0" indent="0" algn="l" defTabSz="914400" rtl="0" eaLnBrk="1" fontAlgn="base" latinLnBrk="0" hangingPunct="0">
                        <a:lnSpc>
                          <a:spcPct val="100000"/>
                        </a:lnSpc>
                        <a:spcBef>
                          <a:spcPct val="0"/>
                        </a:spcBef>
                        <a:spcAft>
                          <a:spcPct val="0"/>
                        </a:spcAft>
                        <a:buClrTx/>
                        <a:buSzTx/>
                        <a:buFontTx/>
                        <a:buNone/>
                        <a:tabLst/>
                      </a:pPr>
                      <a:r>
                        <a:rPr kumimoji="0" lang="it-IT" sz="800" b="0" i="0" u="none" strike="noStrike" cap="none" normalizeH="0" baseline="0" smtClean="0">
                          <a:ln>
                            <a:noFill/>
                          </a:ln>
                          <a:solidFill>
                            <a:srgbClr val="000000"/>
                          </a:solidFill>
                          <a:effectLst/>
                          <a:latin typeface="Calibri" pitchFamily="34" charset="0"/>
                          <a:cs typeface="Calibri" pitchFamily="34" charset="0"/>
                          <a:sym typeface="Calibri" pitchFamily="34" charset="0"/>
                        </a:rPr>
                        <a:t> €          6.400,00 </a:t>
                      </a:r>
                      <a:endParaRPr kumimoji="0" lang="it-IT" sz="6600" b="0" i="0" u="none" strike="noStrike" cap="none" normalizeH="0" baseline="0" smtClean="0">
                        <a:ln>
                          <a:noFill/>
                        </a:ln>
                        <a:solidFill>
                          <a:srgbClr val="04617B"/>
                        </a:solidFill>
                        <a:effectLst/>
                        <a:latin typeface="Century Gothic" pitchFamily="34" charset="0"/>
                        <a:ea typeface="Century Gothic" pitchFamily="34" charset="0"/>
                        <a:cs typeface="Century Gothic" pitchFamily="34" charset="0"/>
                        <a:sym typeface="Century Gothic" pitchFamily="34" charset="0"/>
                      </a:endParaRPr>
                    </a:p>
                  </a:txBody>
                  <a:tcPr marL="9525" marR="9525" marT="9525" marB="9525" anchor="ctr" horzOverflow="overflow">
                    <a:lnL w="12700" cap="flat" cmpd="sng" algn="ctr">
                      <a:solidFill>
                        <a:srgbClr val="FFFFFF"/>
                      </a:solidFill>
                      <a:prstDash val="solid"/>
                      <a:round/>
                      <a:headEnd type="none" w="med" len="med"/>
                      <a:tailEnd type="none" w="med" len="med"/>
                    </a:lnL>
                    <a:lnR w="12700" cap="flat" cmpd="sng" algn="ctr">
                      <a:solidFill>
                        <a:srgbClr val="727272"/>
                      </a:solidFill>
                      <a:prstDash val="solid"/>
                      <a:miter lim="0"/>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FFF2B6"/>
                    </a:solidFill>
                  </a:tcPr>
                </a:tc>
              </a:tr>
              <a:tr h="246063">
                <a:tc>
                  <a:txBody>
                    <a:bodyPr/>
                    <a:lstStyle/>
                    <a:p>
                      <a:pPr marL="0" marR="0" lvl="0" indent="0" algn="l" defTabSz="914400" rtl="0" eaLnBrk="1" fontAlgn="base" latinLnBrk="0" hangingPunct="0">
                        <a:lnSpc>
                          <a:spcPct val="100000"/>
                        </a:lnSpc>
                        <a:spcBef>
                          <a:spcPct val="0"/>
                        </a:spcBef>
                        <a:spcAft>
                          <a:spcPct val="0"/>
                        </a:spcAft>
                        <a:buClrTx/>
                        <a:buSzTx/>
                        <a:buFontTx/>
                        <a:buNone/>
                        <a:tabLst/>
                      </a:pPr>
                      <a:r>
                        <a:rPr kumimoji="0" lang="it-IT" sz="800" b="0" i="0" u="none" strike="noStrike" cap="none" normalizeH="0" baseline="0" smtClean="0">
                          <a:ln>
                            <a:noFill/>
                          </a:ln>
                          <a:solidFill>
                            <a:srgbClr val="000000"/>
                          </a:solidFill>
                          <a:effectLst/>
                          <a:latin typeface="Calibri" pitchFamily="34" charset="0"/>
                          <a:cs typeface="Calibri" pitchFamily="34" charset="0"/>
                          <a:sym typeface="Calibri" pitchFamily="34" charset="0"/>
                        </a:rPr>
                        <a:t>BANCA C/C (COSTI GESTIONE)</a:t>
                      </a:r>
                      <a:endParaRPr kumimoji="0" lang="it-IT" sz="6600" b="0" i="0" u="none" strike="noStrike" cap="none" normalizeH="0" baseline="0" smtClean="0">
                        <a:ln>
                          <a:noFill/>
                        </a:ln>
                        <a:solidFill>
                          <a:srgbClr val="04617B"/>
                        </a:solidFill>
                        <a:effectLst/>
                        <a:latin typeface="Century Gothic" pitchFamily="34" charset="0"/>
                        <a:ea typeface="Century Gothic" pitchFamily="34" charset="0"/>
                        <a:cs typeface="Century Gothic" pitchFamily="34" charset="0"/>
                        <a:sym typeface="Century Gothic" pitchFamily="34" charset="0"/>
                      </a:endParaRPr>
                    </a:p>
                  </a:txBody>
                  <a:tcPr marL="9525" marR="9525" marT="9525" marB="9525" anchor="ctr" horzOverflow="overflow">
                    <a:lnL w="12700" cap="flat" cmpd="sng" algn="ctr">
                      <a:solidFill>
                        <a:srgbClr val="727272"/>
                      </a:solidFill>
                      <a:prstDash val="solid"/>
                      <a:miter lim="0"/>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FFF2B6"/>
                    </a:solidFill>
                  </a:tcPr>
                </a:tc>
                <a:tc>
                  <a:txBody>
                    <a:bodyPr/>
                    <a:lstStyle/>
                    <a:p>
                      <a:pPr marL="0" marR="0" lvl="0" indent="0" algn="l" defTabSz="914400" rtl="0" eaLnBrk="1" fontAlgn="base" latinLnBrk="0" hangingPunct="0">
                        <a:lnSpc>
                          <a:spcPct val="100000"/>
                        </a:lnSpc>
                        <a:spcBef>
                          <a:spcPct val="0"/>
                        </a:spcBef>
                        <a:spcAft>
                          <a:spcPct val="0"/>
                        </a:spcAft>
                        <a:buClrTx/>
                        <a:buSzTx/>
                        <a:buFontTx/>
                        <a:buNone/>
                        <a:tabLst/>
                      </a:pPr>
                      <a:r>
                        <a:rPr kumimoji="0" lang="it-IT" sz="800" b="0" i="0" u="none" strike="noStrike" cap="none" normalizeH="0" baseline="0" smtClean="0">
                          <a:ln>
                            <a:noFill/>
                          </a:ln>
                          <a:solidFill>
                            <a:srgbClr val="000000"/>
                          </a:solidFill>
                          <a:effectLst/>
                          <a:latin typeface="Calibri" pitchFamily="34" charset="0"/>
                          <a:cs typeface="Calibri" pitchFamily="34" charset="0"/>
                          <a:sym typeface="Calibri" pitchFamily="34" charset="0"/>
                        </a:rPr>
                        <a:t> €               95,00 </a:t>
                      </a:r>
                      <a:endParaRPr kumimoji="0" lang="it-IT" sz="6600" b="0" i="0" u="none" strike="noStrike" cap="none" normalizeH="0" baseline="0" smtClean="0">
                        <a:ln>
                          <a:noFill/>
                        </a:ln>
                        <a:solidFill>
                          <a:srgbClr val="04617B"/>
                        </a:solidFill>
                        <a:effectLst/>
                        <a:latin typeface="Century Gothic" pitchFamily="34" charset="0"/>
                        <a:ea typeface="Century Gothic" pitchFamily="34" charset="0"/>
                        <a:cs typeface="Century Gothic" pitchFamily="34" charset="0"/>
                        <a:sym typeface="Century Gothic" pitchFamily="34" charset="0"/>
                      </a:endParaRPr>
                    </a:p>
                  </a:txBody>
                  <a:tcPr marL="9525" marR="9525" marT="9525" marB="9525" anchor="ctr" horzOverflow="overflow">
                    <a:lnL w="12700" cap="flat" cmpd="sng" algn="ctr">
                      <a:solidFill>
                        <a:srgbClr val="FFFFFF"/>
                      </a:solidFill>
                      <a:prstDash val="solid"/>
                      <a:round/>
                      <a:headEnd type="none" w="med" len="med"/>
                      <a:tailEnd type="none" w="med" len="med"/>
                    </a:lnL>
                    <a:lnR w="12700" cap="flat" cmpd="sng" algn="ctr">
                      <a:solidFill>
                        <a:srgbClr val="727272"/>
                      </a:solidFill>
                      <a:prstDash val="solid"/>
                      <a:miter lim="0"/>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FFF2B6"/>
                    </a:solidFill>
                  </a:tcPr>
                </a:tc>
              </a:tr>
              <a:tr h="246063">
                <a:tc>
                  <a:txBody>
                    <a:bodyPr/>
                    <a:lstStyle/>
                    <a:p>
                      <a:pPr marL="0" marR="0" lvl="0" indent="0" algn="l" defTabSz="914400" rtl="0" eaLnBrk="1" fontAlgn="base" latinLnBrk="0" hangingPunct="0">
                        <a:lnSpc>
                          <a:spcPct val="100000"/>
                        </a:lnSpc>
                        <a:spcBef>
                          <a:spcPct val="0"/>
                        </a:spcBef>
                        <a:spcAft>
                          <a:spcPct val="0"/>
                        </a:spcAft>
                        <a:buClrTx/>
                        <a:buSzTx/>
                        <a:buFontTx/>
                        <a:buNone/>
                        <a:tabLst/>
                      </a:pPr>
                      <a:r>
                        <a:rPr kumimoji="0" lang="it-IT" sz="800" b="0" i="0" u="none" strike="noStrike" cap="none" normalizeH="0" baseline="0" smtClean="0">
                          <a:ln>
                            <a:noFill/>
                          </a:ln>
                          <a:solidFill>
                            <a:srgbClr val="000000"/>
                          </a:solidFill>
                          <a:effectLst/>
                          <a:latin typeface="Calibri" pitchFamily="34" charset="0"/>
                          <a:cs typeface="Calibri" pitchFamily="34" charset="0"/>
                          <a:sym typeface="Calibri" pitchFamily="34" charset="0"/>
                        </a:rPr>
                        <a:t>TRASPORTI (CARBURANTE E MANUT.)</a:t>
                      </a:r>
                      <a:endParaRPr kumimoji="0" lang="it-IT" sz="6600" b="0" i="0" u="none" strike="noStrike" cap="none" normalizeH="0" baseline="0" smtClean="0">
                        <a:ln>
                          <a:noFill/>
                        </a:ln>
                        <a:solidFill>
                          <a:srgbClr val="04617B"/>
                        </a:solidFill>
                        <a:effectLst/>
                        <a:latin typeface="Century Gothic" pitchFamily="34" charset="0"/>
                        <a:ea typeface="Century Gothic" pitchFamily="34" charset="0"/>
                        <a:cs typeface="Century Gothic" pitchFamily="34" charset="0"/>
                        <a:sym typeface="Century Gothic" pitchFamily="34" charset="0"/>
                      </a:endParaRPr>
                    </a:p>
                  </a:txBody>
                  <a:tcPr marL="9525" marR="9525" marT="9525" marB="9525" anchor="ctr" horzOverflow="overflow">
                    <a:lnL w="12700" cap="flat" cmpd="sng" algn="ctr">
                      <a:solidFill>
                        <a:srgbClr val="727272"/>
                      </a:solidFill>
                      <a:prstDash val="solid"/>
                      <a:miter lim="0"/>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FFF2B6"/>
                    </a:solidFill>
                  </a:tcPr>
                </a:tc>
                <a:tc>
                  <a:txBody>
                    <a:bodyPr/>
                    <a:lstStyle/>
                    <a:p>
                      <a:pPr marL="0" marR="0" lvl="0" indent="0" algn="l" defTabSz="914400" rtl="0" eaLnBrk="1" fontAlgn="base" latinLnBrk="0" hangingPunct="0">
                        <a:lnSpc>
                          <a:spcPct val="100000"/>
                        </a:lnSpc>
                        <a:spcBef>
                          <a:spcPct val="0"/>
                        </a:spcBef>
                        <a:spcAft>
                          <a:spcPct val="0"/>
                        </a:spcAft>
                        <a:buClrTx/>
                        <a:buSzTx/>
                        <a:buFontTx/>
                        <a:buNone/>
                        <a:tabLst/>
                      </a:pPr>
                      <a:r>
                        <a:rPr kumimoji="0" lang="it-IT" sz="800" b="0" i="0" u="none" strike="noStrike" cap="none" normalizeH="0" baseline="0" smtClean="0">
                          <a:ln>
                            <a:noFill/>
                          </a:ln>
                          <a:solidFill>
                            <a:srgbClr val="000000"/>
                          </a:solidFill>
                          <a:effectLst/>
                          <a:latin typeface="Calibri" pitchFamily="34" charset="0"/>
                          <a:cs typeface="Calibri" pitchFamily="34" charset="0"/>
                          <a:sym typeface="Calibri" pitchFamily="34" charset="0"/>
                        </a:rPr>
                        <a:t> €          1.850,00 </a:t>
                      </a:r>
                      <a:endParaRPr kumimoji="0" lang="it-IT" sz="6600" b="0" i="0" u="none" strike="noStrike" cap="none" normalizeH="0" baseline="0" smtClean="0">
                        <a:ln>
                          <a:noFill/>
                        </a:ln>
                        <a:solidFill>
                          <a:srgbClr val="04617B"/>
                        </a:solidFill>
                        <a:effectLst/>
                        <a:latin typeface="Century Gothic" pitchFamily="34" charset="0"/>
                        <a:ea typeface="Century Gothic" pitchFamily="34" charset="0"/>
                        <a:cs typeface="Century Gothic" pitchFamily="34" charset="0"/>
                        <a:sym typeface="Century Gothic" pitchFamily="34" charset="0"/>
                      </a:endParaRPr>
                    </a:p>
                  </a:txBody>
                  <a:tcPr marL="9525" marR="9525" marT="9525" marB="9525" anchor="ctr" horzOverflow="overflow">
                    <a:lnL w="12700" cap="flat" cmpd="sng" algn="ctr">
                      <a:solidFill>
                        <a:srgbClr val="FFFFFF"/>
                      </a:solidFill>
                      <a:prstDash val="solid"/>
                      <a:round/>
                      <a:headEnd type="none" w="med" len="med"/>
                      <a:tailEnd type="none" w="med" len="med"/>
                    </a:lnL>
                    <a:lnR w="12700" cap="flat" cmpd="sng" algn="ctr">
                      <a:solidFill>
                        <a:srgbClr val="727272"/>
                      </a:solidFill>
                      <a:prstDash val="solid"/>
                      <a:miter lim="0"/>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FFF2B6"/>
                    </a:solidFill>
                  </a:tcPr>
                </a:tc>
              </a:tr>
              <a:tr h="246063">
                <a:tc>
                  <a:txBody>
                    <a:bodyPr/>
                    <a:lstStyle/>
                    <a:p>
                      <a:pPr marL="0" marR="0" lvl="0" indent="0" algn="l" defTabSz="914400" rtl="0" eaLnBrk="1" fontAlgn="base" latinLnBrk="0" hangingPunct="0">
                        <a:lnSpc>
                          <a:spcPct val="100000"/>
                        </a:lnSpc>
                        <a:spcBef>
                          <a:spcPct val="0"/>
                        </a:spcBef>
                        <a:spcAft>
                          <a:spcPct val="0"/>
                        </a:spcAft>
                        <a:buClrTx/>
                        <a:buSzTx/>
                        <a:buFontTx/>
                        <a:buNone/>
                        <a:tabLst/>
                      </a:pPr>
                      <a:r>
                        <a:rPr kumimoji="0" lang="it-IT" sz="800" b="0" i="0" u="none" strike="noStrike" cap="none" normalizeH="0" baseline="0" smtClean="0">
                          <a:ln>
                            <a:noFill/>
                          </a:ln>
                          <a:solidFill>
                            <a:srgbClr val="000000"/>
                          </a:solidFill>
                          <a:effectLst/>
                          <a:latin typeface="Calibri" pitchFamily="34" charset="0"/>
                          <a:cs typeface="Calibri" pitchFamily="34" charset="0"/>
                          <a:sym typeface="Calibri" pitchFamily="34" charset="0"/>
                        </a:rPr>
                        <a:t>COMMERCIALISTA</a:t>
                      </a:r>
                      <a:endParaRPr kumimoji="0" lang="it-IT" sz="6600" b="0" i="0" u="none" strike="noStrike" cap="none" normalizeH="0" baseline="0" smtClean="0">
                        <a:ln>
                          <a:noFill/>
                        </a:ln>
                        <a:solidFill>
                          <a:srgbClr val="04617B"/>
                        </a:solidFill>
                        <a:effectLst/>
                        <a:latin typeface="Century Gothic" pitchFamily="34" charset="0"/>
                        <a:ea typeface="Century Gothic" pitchFamily="34" charset="0"/>
                        <a:cs typeface="Century Gothic" pitchFamily="34" charset="0"/>
                        <a:sym typeface="Century Gothic" pitchFamily="34" charset="0"/>
                      </a:endParaRPr>
                    </a:p>
                  </a:txBody>
                  <a:tcPr marL="9525" marR="9525" marT="9525" marB="9525" anchor="ctr" horzOverflow="overflow">
                    <a:lnL w="12700" cap="flat" cmpd="sng" algn="ctr">
                      <a:solidFill>
                        <a:srgbClr val="727272"/>
                      </a:solidFill>
                      <a:prstDash val="solid"/>
                      <a:miter lim="0"/>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FFF2B6"/>
                    </a:solidFill>
                  </a:tcPr>
                </a:tc>
                <a:tc>
                  <a:txBody>
                    <a:bodyPr/>
                    <a:lstStyle/>
                    <a:p>
                      <a:pPr marL="0" marR="0" lvl="0" indent="0" algn="l" defTabSz="914400" rtl="0" eaLnBrk="1" fontAlgn="base" latinLnBrk="0" hangingPunct="0">
                        <a:lnSpc>
                          <a:spcPct val="100000"/>
                        </a:lnSpc>
                        <a:spcBef>
                          <a:spcPct val="0"/>
                        </a:spcBef>
                        <a:spcAft>
                          <a:spcPct val="0"/>
                        </a:spcAft>
                        <a:buClrTx/>
                        <a:buSzTx/>
                        <a:buFontTx/>
                        <a:buNone/>
                        <a:tabLst/>
                      </a:pPr>
                      <a:r>
                        <a:rPr kumimoji="0" lang="it-IT" sz="800" b="0" i="0" u="none" strike="noStrike" cap="none" normalizeH="0" baseline="0" smtClean="0">
                          <a:ln>
                            <a:noFill/>
                          </a:ln>
                          <a:solidFill>
                            <a:srgbClr val="000000"/>
                          </a:solidFill>
                          <a:effectLst/>
                          <a:latin typeface="Calibri" pitchFamily="34" charset="0"/>
                          <a:cs typeface="Calibri" pitchFamily="34" charset="0"/>
                          <a:sym typeface="Calibri" pitchFamily="34" charset="0"/>
                        </a:rPr>
                        <a:t> €          2.300,00 </a:t>
                      </a:r>
                      <a:endParaRPr kumimoji="0" lang="it-IT" sz="6600" b="0" i="0" u="none" strike="noStrike" cap="none" normalizeH="0" baseline="0" smtClean="0">
                        <a:ln>
                          <a:noFill/>
                        </a:ln>
                        <a:solidFill>
                          <a:srgbClr val="04617B"/>
                        </a:solidFill>
                        <a:effectLst/>
                        <a:latin typeface="Century Gothic" pitchFamily="34" charset="0"/>
                        <a:ea typeface="Century Gothic" pitchFamily="34" charset="0"/>
                        <a:cs typeface="Century Gothic" pitchFamily="34" charset="0"/>
                        <a:sym typeface="Century Gothic" pitchFamily="34" charset="0"/>
                      </a:endParaRPr>
                    </a:p>
                  </a:txBody>
                  <a:tcPr marL="9525" marR="9525" marT="9525" marB="9525" anchor="ctr" horzOverflow="overflow">
                    <a:lnL w="12700" cap="flat" cmpd="sng" algn="ctr">
                      <a:solidFill>
                        <a:srgbClr val="FFFFFF"/>
                      </a:solidFill>
                      <a:prstDash val="solid"/>
                      <a:round/>
                      <a:headEnd type="none" w="med" len="med"/>
                      <a:tailEnd type="none" w="med" len="med"/>
                    </a:lnL>
                    <a:lnR w="12700" cap="flat" cmpd="sng" algn="ctr">
                      <a:solidFill>
                        <a:srgbClr val="727272"/>
                      </a:solidFill>
                      <a:prstDash val="solid"/>
                      <a:miter lim="0"/>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FFF2B6"/>
                    </a:solidFill>
                  </a:tcPr>
                </a:tc>
              </a:tr>
              <a:tr h="246063">
                <a:tc>
                  <a:txBody>
                    <a:bodyPr/>
                    <a:lstStyle/>
                    <a:p>
                      <a:pPr marL="0" marR="0" lvl="0" indent="0" algn="l" defTabSz="914400" rtl="0" eaLnBrk="1" fontAlgn="base" latinLnBrk="0" hangingPunct="0">
                        <a:lnSpc>
                          <a:spcPct val="100000"/>
                        </a:lnSpc>
                        <a:spcBef>
                          <a:spcPct val="0"/>
                        </a:spcBef>
                        <a:spcAft>
                          <a:spcPct val="0"/>
                        </a:spcAft>
                        <a:buClrTx/>
                        <a:buSzTx/>
                        <a:buFontTx/>
                        <a:buNone/>
                        <a:tabLst/>
                      </a:pPr>
                      <a:r>
                        <a:rPr kumimoji="0" lang="it-IT" sz="800" b="0" i="0" u="none" strike="noStrike" cap="none" normalizeH="0" baseline="0" smtClean="0">
                          <a:ln>
                            <a:noFill/>
                          </a:ln>
                          <a:solidFill>
                            <a:srgbClr val="000000"/>
                          </a:solidFill>
                          <a:effectLst/>
                          <a:latin typeface="Calibri" pitchFamily="34" charset="0"/>
                          <a:cs typeface="Calibri" pitchFamily="34" charset="0"/>
                          <a:sym typeface="Calibri" pitchFamily="34" charset="0"/>
                        </a:rPr>
                        <a:t>ASSICURAZIONI</a:t>
                      </a:r>
                      <a:endParaRPr kumimoji="0" lang="it-IT" sz="6600" b="0" i="0" u="none" strike="noStrike" cap="none" normalizeH="0" baseline="0" smtClean="0">
                        <a:ln>
                          <a:noFill/>
                        </a:ln>
                        <a:solidFill>
                          <a:srgbClr val="04617B"/>
                        </a:solidFill>
                        <a:effectLst/>
                        <a:latin typeface="Century Gothic" pitchFamily="34" charset="0"/>
                        <a:ea typeface="Century Gothic" pitchFamily="34" charset="0"/>
                        <a:cs typeface="Century Gothic" pitchFamily="34" charset="0"/>
                        <a:sym typeface="Century Gothic" pitchFamily="34" charset="0"/>
                      </a:endParaRPr>
                    </a:p>
                  </a:txBody>
                  <a:tcPr marL="9525" marR="9525" marT="9525" marB="9525" anchor="ctr" horzOverflow="overflow">
                    <a:lnL w="12700" cap="flat" cmpd="sng" algn="ctr">
                      <a:solidFill>
                        <a:srgbClr val="727272"/>
                      </a:solidFill>
                      <a:prstDash val="solid"/>
                      <a:miter lim="0"/>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FFF2B6"/>
                    </a:solidFill>
                  </a:tcPr>
                </a:tc>
                <a:tc>
                  <a:txBody>
                    <a:bodyPr/>
                    <a:lstStyle/>
                    <a:p>
                      <a:pPr marL="0" marR="0" lvl="0" indent="0" algn="l" defTabSz="914400" rtl="0" eaLnBrk="1" fontAlgn="base" latinLnBrk="0" hangingPunct="0">
                        <a:lnSpc>
                          <a:spcPct val="100000"/>
                        </a:lnSpc>
                        <a:spcBef>
                          <a:spcPct val="0"/>
                        </a:spcBef>
                        <a:spcAft>
                          <a:spcPct val="0"/>
                        </a:spcAft>
                        <a:buClrTx/>
                        <a:buSzTx/>
                        <a:buFontTx/>
                        <a:buNone/>
                        <a:tabLst/>
                      </a:pPr>
                      <a:r>
                        <a:rPr kumimoji="0" lang="it-IT" sz="800" b="0" i="0" u="none" strike="noStrike" cap="none" normalizeH="0" baseline="0" smtClean="0">
                          <a:ln>
                            <a:noFill/>
                          </a:ln>
                          <a:solidFill>
                            <a:srgbClr val="000000"/>
                          </a:solidFill>
                          <a:effectLst/>
                          <a:latin typeface="Calibri" pitchFamily="34" charset="0"/>
                          <a:cs typeface="Calibri" pitchFamily="34" charset="0"/>
                          <a:sym typeface="Calibri" pitchFamily="34" charset="0"/>
                        </a:rPr>
                        <a:t> €             730,00 </a:t>
                      </a:r>
                      <a:endParaRPr kumimoji="0" lang="it-IT" sz="6600" b="0" i="0" u="none" strike="noStrike" cap="none" normalizeH="0" baseline="0" smtClean="0">
                        <a:ln>
                          <a:noFill/>
                        </a:ln>
                        <a:solidFill>
                          <a:srgbClr val="04617B"/>
                        </a:solidFill>
                        <a:effectLst/>
                        <a:latin typeface="Century Gothic" pitchFamily="34" charset="0"/>
                        <a:ea typeface="Century Gothic" pitchFamily="34" charset="0"/>
                        <a:cs typeface="Century Gothic" pitchFamily="34" charset="0"/>
                        <a:sym typeface="Century Gothic" pitchFamily="34" charset="0"/>
                      </a:endParaRPr>
                    </a:p>
                  </a:txBody>
                  <a:tcPr marL="9525" marR="9525" marT="9525" marB="9525" anchor="ctr" horzOverflow="overflow">
                    <a:lnL w="12700" cap="flat" cmpd="sng" algn="ctr">
                      <a:solidFill>
                        <a:srgbClr val="FFFFFF"/>
                      </a:solidFill>
                      <a:prstDash val="solid"/>
                      <a:round/>
                      <a:headEnd type="none" w="med" len="med"/>
                      <a:tailEnd type="none" w="med" len="med"/>
                    </a:lnL>
                    <a:lnR w="12700" cap="flat" cmpd="sng" algn="ctr">
                      <a:solidFill>
                        <a:srgbClr val="727272"/>
                      </a:solidFill>
                      <a:prstDash val="solid"/>
                      <a:miter lim="0"/>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FFF2B6"/>
                    </a:solidFill>
                  </a:tcPr>
                </a:tc>
              </a:tr>
              <a:tr h="246063">
                <a:tc>
                  <a:txBody>
                    <a:bodyPr/>
                    <a:lstStyle/>
                    <a:p>
                      <a:pPr marL="0" marR="0" lvl="0" indent="0" algn="l" defTabSz="914400" rtl="0" eaLnBrk="1" fontAlgn="base" latinLnBrk="0" hangingPunct="0">
                        <a:lnSpc>
                          <a:spcPct val="100000"/>
                        </a:lnSpc>
                        <a:spcBef>
                          <a:spcPct val="0"/>
                        </a:spcBef>
                        <a:spcAft>
                          <a:spcPct val="0"/>
                        </a:spcAft>
                        <a:buClrTx/>
                        <a:buSzTx/>
                        <a:buFontTx/>
                        <a:buNone/>
                        <a:tabLst/>
                      </a:pPr>
                      <a:r>
                        <a:rPr kumimoji="0" lang="it-IT" sz="800" b="0" i="0" u="none" strike="noStrike" cap="none" normalizeH="0" baseline="0" smtClean="0">
                          <a:ln>
                            <a:noFill/>
                          </a:ln>
                          <a:solidFill>
                            <a:srgbClr val="000000"/>
                          </a:solidFill>
                          <a:effectLst/>
                          <a:latin typeface="Calibri" pitchFamily="34" charset="0"/>
                          <a:cs typeface="Calibri" pitchFamily="34" charset="0"/>
                          <a:sym typeface="Calibri" pitchFamily="34" charset="0"/>
                        </a:rPr>
                        <a:t>AMMORTAMENTI</a:t>
                      </a:r>
                      <a:endParaRPr kumimoji="0" lang="it-IT" sz="6600" b="0" i="0" u="none" strike="noStrike" cap="none" normalizeH="0" baseline="0" smtClean="0">
                        <a:ln>
                          <a:noFill/>
                        </a:ln>
                        <a:solidFill>
                          <a:srgbClr val="04617B"/>
                        </a:solidFill>
                        <a:effectLst/>
                        <a:latin typeface="Century Gothic" pitchFamily="34" charset="0"/>
                        <a:ea typeface="Century Gothic" pitchFamily="34" charset="0"/>
                        <a:cs typeface="Century Gothic" pitchFamily="34" charset="0"/>
                        <a:sym typeface="Century Gothic" pitchFamily="34" charset="0"/>
                      </a:endParaRPr>
                    </a:p>
                  </a:txBody>
                  <a:tcPr marL="9525" marR="9525" marT="9525" marB="9525" anchor="ctr" horzOverflow="overflow">
                    <a:lnL w="12700" cap="flat" cmpd="sng" algn="ctr">
                      <a:solidFill>
                        <a:srgbClr val="727272"/>
                      </a:solidFill>
                      <a:prstDash val="solid"/>
                      <a:miter lim="0"/>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FFF2B6"/>
                    </a:solidFill>
                  </a:tcPr>
                </a:tc>
                <a:tc>
                  <a:txBody>
                    <a:bodyPr/>
                    <a:lstStyle/>
                    <a:p>
                      <a:pPr marL="0" marR="0" lvl="0" indent="0" algn="l" defTabSz="914400" rtl="0" eaLnBrk="1" fontAlgn="base" latinLnBrk="0" hangingPunct="0">
                        <a:lnSpc>
                          <a:spcPct val="100000"/>
                        </a:lnSpc>
                        <a:spcBef>
                          <a:spcPct val="0"/>
                        </a:spcBef>
                        <a:spcAft>
                          <a:spcPct val="0"/>
                        </a:spcAft>
                        <a:buClrTx/>
                        <a:buSzTx/>
                        <a:buFontTx/>
                        <a:buNone/>
                        <a:tabLst/>
                      </a:pPr>
                      <a:r>
                        <a:rPr kumimoji="0" lang="it-IT" sz="800" b="0" i="0" u="none" strike="noStrike" cap="none" normalizeH="0" baseline="0" smtClean="0">
                          <a:ln>
                            <a:noFill/>
                          </a:ln>
                          <a:solidFill>
                            <a:srgbClr val="000000"/>
                          </a:solidFill>
                          <a:effectLst/>
                          <a:latin typeface="Calibri" pitchFamily="34" charset="0"/>
                          <a:cs typeface="Calibri" pitchFamily="34" charset="0"/>
                          <a:sym typeface="Calibri" pitchFamily="34" charset="0"/>
                        </a:rPr>
                        <a:t> €          9.017,67 </a:t>
                      </a:r>
                      <a:endParaRPr kumimoji="0" lang="it-IT" sz="6600" b="0" i="0" u="none" strike="noStrike" cap="none" normalizeH="0" baseline="0" smtClean="0">
                        <a:ln>
                          <a:noFill/>
                        </a:ln>
                        <a:solidFill>
                          <a:srgbClr val="04617B"/>
                        </a:solidFill>
                        <a:effectLst/>
                        <a:latin typeface="Century Gothic" pitchFamily="34" charset="0"/>
                        <a:ea typeface="Century Gothic" pitchFamily="34" charset="0"/>
                        <a:cs typeface="Century Gothic" pitchFamily="34" charset="0"/>
                        <a:sym typeface="Century Gothic" pitchFamily="34" charset="0"/>
                      </a:endParaRPr>
                    </a:p>
                  </a:txBody>
                  <a:tcPr marL="9525" marR="9525" marT="9525" marB="9525" anchor="ctr" horzOverflow="overflow">
                    <a:lnL w="12700" cap="flat" cmpd="sng" algn="ctr">
                      <a:solidFill>
                        <a:srgbClr val="FFFFFF"/>
                      </a:solidFill>
                      <a:prstDash val="solid"/>
                      <a:round/>
                      <a:headEnd type="none" w="med" len="med"/>
                      <a:tailEnd type="none" w="med" len="med"/>
                    </a:lnL>
                    <a:lnR w="12700" cap="flat" cmpd="sng" algn="ctr">
                      <a:solidFill>
                        <a:srgbClr val="727272"/>
                      </a:solidFill>
                      <a:prstDash val="solid"/>
                      <a:miter lim="0"/>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FFF2B6"/>
                    </a:solidFill>
                  </a:tcPr>
                </a:tc>
              </a:tr>
              <a:tr h="246063">
                <a:tc>
                  <a:txBody>
                    <a:bodyPr/>
                    <a:lstStyle/>
                    <a:p>
                      <a:pPr marL="0" marR="0" lvl="0" indent="0" algn="l" defTabSz="914400" rtl="0" eaLnBrk="1" fontAlgn="base" latinLnBrk="0" hangingPunct="0">
                        <a:lnSpc>
                          <a:spcPct val="100000"/>
                        </a:lnSpc>
                        <a:spcBef>
                          <a:spcPct val="0"/>
                        </a:spcBef>
                        <a:spcAft>
                          <a:spcPct val="0"/>
                        </a:spcAft>
                        <a:buClrTx/>
                        <a:buSzTx/>
                        <a:buFontTx/>
                        <a:buNone/>
                        <a:tabLst/>
                      </a:pPr>
                      <a:r>
                        <a:rPr kumimoji="0" lang="it-IT" sz="800" b="0" i="0" u="none" strike="noStrike" cap="none" normalizeH="0" baseline="0" smtClean="0">
                          <a:ln>
                            <a:noFill/>
                          </a:ln>
                          <a:solidFill>
                            <a:srgbClr val="000000"/>
                          </a:solidFill>
                          <a:effectLst/>
                          <a:latin typeface="Calibri" pitchFamily="34" charset="0"/>
                          <a:cs typeface="Calibri" pitchFamily="34" charset="0"/>
                          <a:sym typeface="Calibri" pitchFamily="34" charset="0"/>
                        </a:rPr>
                        <a:t>GADGET e MATERIALI DI CONSUMO</a:t>
                      </a:r>
                      <a:endParaRPr kumimoji="0" lang="it-IT" sz="6600" b="0" i="0" u="none" strike="noStrike" cap="none" normalizeH="0" baseline="0" smtClean="0">
                        <a:ln>
                          <a:noFill/>
                        </a:ln>
                        <a:solidFill>
                          <a:srgbClr val="04617B"/>
                        </a:solidFill>
                        <a:effectLst/>
                        <a:latin typeface="Century Gothic" pitchFamily="34" charset="0"/>
                        <a:ea typeface="Century Gothic" pitchFamily="34" charset="0"/>
                        <a:cs typeface="Century Gothic" pitchFamily="34" charset="0"/>
                        <a:sym typeface="Century Gothic" pitchFamily="34" charset="0"/>
                      </a:endParaRPr>
                    </a:p>
                  </a:txBody>
                  <a:tcPr marL="9525" marR="9525" marT="9525" marB="9525" anchor="ctr" horzOverflow="overflow">
                    <a:lnL w="12700" cap="flat" cmpd="sng" algn="ctr">
                      <a:solidFill>
                        <a:srgbClr val="727272"/>
                      </a:solidFill>
                      <a:prstDash val="solid"/>
                      <a:miter lim="0"/>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FFF2B6"/>
                    </a:solidFill>
                  </a:tcPr>
                </a:tc>
                <a:tc>
                  <a:txBody>
                    <a:bodyPr/>
                    <a:lstStyle/>
                    <a:p>
                      <a:pPr marL="0" marR="0" lvl="0" indent="0" algn="l" defTabSz="914400" rtl="0" eaLnBrk="1" fontAlgn="base" latinLnBrk="0" hangingPunct="0">
                        <a:lnSpc>
                          <a:spcPct val="100000"/>
                        </a:lnSpc>
                        <a:spcBef>
                          <a:spcPct val="0"/>
                        </a:spcBef>
                        <a:spcAft>
                          <a:spcPct val="0"/>
                        </a:spcAft>
                        <a:buClrTx/>
                        <a:buSzTx/>
                        <a:buFontTx/>
                        <a:buNone/>
                        <a:tabLst/>
                      </a:pPr>
                      <a:r>
                        <a:rPr kumimoji="0" lang="it-IT" sz="800" b="0" i="0" u="none" strike="noStrike" cap="none" normalizeH="0" baseline="0" smtClean="0">
                          <a:ln>
                            <a:noFill/>
                          </a:ln>
                          <a:solidFill>
                            <a:srgbClr val="000000"/>
                          </a:solidFill>
                          <a:effectLst/>
                          <a:latin typeface="Calibri" pitchFamily="34" charset="0"/>
                          <a:cs typeface="Calibri" pitchFamily="34" charset="0"/>
                          <a:sym typeface="Calibri" pitchFamily="34" charset="0"/>
                        </a:rPr>
                        <a:t> €          1.235,00 </a:t>
                      </a:r>
                      <a:endParaRPr kumimoji="0" lang="it-IT" sz="6600" b="0" i="0" u="none" strike="noStrike" cap="none" normalizeH="0" baseline="0" smtClean="0">
                        <a:ln>
                          <a:noFill/>
                        </a:ln>
                        <a:solidFill>
                          <a:srgbClr val="04617B"/>
                        </a:solidFill>
                        <a:effectLst/>
                        <a:latin typeface="Century Gothic" pitchFamily="34" charset="0"/>
                        <a:ea typeface="Century Gothic" pitchFamily="34" charset="0"/>
                        <a:cs typeface="Century Gothic" pitchFamily="34" charset="0"/>
                        <a:sym typeface="Century Gothic" pitchFamily="34" charset="0"/>
                      </a:endParaRPr>
                    </a:p>
                  </a:txBody>
                  <a:tcPr marL="9525" marR="9525" marT="9525" marB="9525" anchor="ctr" horzOverflow="overflow">
                    <a:lnL w="12700" cap="flat" cmpd="sng" algn="ctr">
                      <a:solidFill>
                        <a:srgbClr val="FFFFFF"/>
                      </a:solidFill>
                      <a:prstDash val="solid"/>
                      <a:round/>
                      <a:headEnd type="none" w="med" len="med"/>
                      <a:tailEnd type="none" w="med" len="med"/>
                    </a:lnL>
                    <a:lnR w="12700" cap="flat" cmpd="sng" algn="ctr">
                      <a:solidFill>
                        <a:srgbClr val="727272"/>
                      </a:solidFill>
                      <a:prstDash val="solid"/>
                      <a:miter lim="0"/>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FFF2B6"/>
                    </a:solidFill>
                  </a:tcPr>
                </a:tc>
              </a:tr>
              <a:tr h="246063">
                <a:tc>
                  <a:txBody>
                    <a:bodyPr/>
                    <a:lstStyle/>
                    <a:p>
                      <a:pPr marL="0" marR="0" lvl="0" indent="0" algn="l" defTabSz="914400" rtl="0" eaLnBrk="1" fontAlgn="base" latinLnBrk="0" hangingPunct="0">
                        <a:lnSpc>
                          <a:spcPct val="100000"/>
                        </a:lnSpc>
                        <a:spcBef>
                          <a:spcPct val="0"/>
                        </a:spcBef>
                        <a:spcAft>
                          <a:spcPct val="0"/>
                        </a:spcAft>
                        <a:buClrTx/>
                        <a:buSzTx/>
                        <a:buFontTx/>
                        <a:buNone/>
                        <a:tabLst/>
                      </a:pPr>
                      <a:r>
                        <a:rPr kumimoji="0" lang="it-IT" sz="800" b="0" i="0" u="none" strike="noStrike" cap="none" normalizeH="0" baseline="0" smtClean="0">
                          <a:ln>
                            <a:noFill/>
                          </a:ln>
                          <a:solidFill>
                            <a:srgbClr val="000000"/>
                          </a:solidFill>
                          <a:effectLst/>
                          <a:latin typeface="Calibri" pitchFamily="34" charset="0"/>
                          <a:cs typeface="Calibri" pitchFamily="34" charset="0"/>
                          <a:sym typeface="Calibri" pitchFamily="34" charset="0"/>
                        </a:rPr>
                        <a:t>TOTALE COSTI</a:t>
                      </a:r>
                      <a:endParaRPr kumimoji="0" lang="it-IT" sz="6600" b="0" i="0" u="none" strike="noStrike" cap="none" normalizeH="0" baseline="0" smtClean="0">
                        <a:ln>
                          <a:noFill/>
                        </a:ln>
                        <a:solidFill>
                          <a:srgbClr val="04617B"/>
                        </a:solidFill>
                        <a:effectLst/>
                        <a:latin typeface="Century Gothic" pitchFamily="34" charset="0"/>
                        <a:ea typeface="Century Gothic" pitchFamily="34" charset="0"/>
                        <a:cs typeface="Century Gothic" pitchFamily="34" charset="0"/>
                        <a:sym typeface="Century Gothic" pitchFamily="34" charset="0"/>
                      </a:endParaRPr>
                    </a:p>
                  </a:txBody>
                  <a:tcPr marL="9525" marR="9525" marT="9525" marB="9525" anchor="ctr" horzOverflow="overflow">
                    <a:lnL w="12700" cap="flat" cmpd="sng" algn="ctr">
                      <a:solidFill>
                        <a:srgbClr val="727272"/>
                      </a:solidFill>
                      <a:prstDash val="solid"/>
                      <a:miter lim="0"/>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727272"/>
                      </a:solidFill>
                      <a:prstDash val="solid"/>
                      <a:miter lim="0"/>
                      <a:headEnd type="none" w="med" len="med"/>
                      <a:tailEnd type="none" w="med" len="med"/>
                    </a:lnB>
                    <a:lnTlToBr>
                      <a:noFill/>
                    </a:lnTlToBr>
                    <a:lnBlToTr>
                      <a:noFill/>
                    </a:lnBlToTr>
                    <a:solidFill>
                      <a:srgbClr val="FFF2B6"/>
                    </a:solidFill>
                  </a:tcPr>
                </a:tc>
                <a:tc>
                  <a:txBody>
                    <a:bodyPr/>
                    <a:lstStyle/>
                    <a:p>
                      <a:pPr marL="0" marR="0" lvl="0" indent="0" algn="l" defTabSz="914400" rtl="0" eaLnBrk="1" fontAlgn="base" latinLnBrk="0" hangingPunct="0">
                        <a:lnSpc>
                          <a:spcPct val="100000"/>
                        </a:lnSpc>
                        <a:spcBef>
                          <a:spcPct val="0"/>
                        </a:spcBef>
                        <a:spcAft>
                          <a:spcPct val="0"/>
                        </a:spcAft>
                        <a:buClrTx/>
                        <a:buSzTx/>
                        <a:buFontTx/>
                        <a:buNone/>
                        <a:tabLst/>
                      </a:pPr>
                      <a:r>
                        <a:rPr kumimoji="0" lang="it-IT" sz="800" b="0" i="0" u="none" strike="noStrike" cap="none" normalizeH="0" baseline="0" smtClean="0">
                          <a:ln>
                            <a:noFill/>
                          </a:ln>
                          <a:solidFill>
                            <a:srgbClr val="000000"/>
                          </a:solidFill>
                          <a:effectLst/>
                          <a:latin typeface="Calibri" pitchFamily="34" charset="0"/>
                          <a:cs typeface="Calibri" pitchFamily="34" charset="0"/>
                          <a:sym typeface="Calibri" pitchFamily="34" charset="0"/>
                        </a:rPr>
                        <a:t> €     174.271,67 </a:t>
                      </a:r>
                      <a:endParaRPr kumimoji="0" lang="it-IT" sz="6600" b="0" i="0" u="none" strike="noStrike" cap="none" normalizeH="0" baseline="0" smtClean="0">
                        <a:ln>
                          <a:noFill/>
                        </a:ln>
                        <a:solidFill>
                          <a:srgbClr val="04617B"/>
                        </a:solidFill>
                        <a:effectLst/>
                        <a:latin typeface="Century Gothic" pitchFamily="34" charset="0"/>
                        <a:ea typeface="Century Gothic" pitchFamily="34" charset="0"/>
                        <a:cs typeface="Century Gothic" pitchFamily="34" charset="0"/>
                        <a:sym typeface="Century Gothic" pitchFamily="34" charset="0"/>
                      </a:endParaRPr>
                    </a:p>
                  </a:txBody>
                  <a:tcPr marL="9525" marR="9525" marT="9525" marB="9525" anchor="ctr" horzOverflow="overflow">
                    <a:lnL w="12700" cap="flat" cmpd="sng" algn="ctr">
                      <a:solidFill>
                        <a:srgbClr val="FFFFFF"/>
                      </a:solidFill>
                      <a:prstDash val="solid"/>
                      <a:round/>
                      <a:headEnd type="none" w="med" len="med"/>
                      <a:tailEnd type="none" w="med" len="med"/>
                    </a:lnL>
                    <a:lnR w="12700" cap="flat" cmpd="sng" algn="ctr">
                      <a:solidFill>
                        <a:srgbClr val="727272"/>
                      </a:solidFill>
                      <a:prstDash val="solid"/>
                      <a:miter lim="0"/>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727272"/>
                      </a:solidFill>
                      <a:prstDash val="solid"/>
                      <a:miter lim="0"/>
                      <a:headEnd type="none" w="med" len="med"/>
                      <a:tailEnd type="none" w="med" len="med"/>
                    </a:lnB>
                    <a:lnTlToBr>
                      <a:noFill/>
                    </a:lnTlToBr>
                    <a:lnBlToTr>
                      <a:noFill/>
                    </a:lnBlToTr>
                    <a:solidFill>
                      <a:srgbClr val="FFF2B6"/>
                    </a:solidFill>
                  </a:tcPr>
                </a:tc>
              </a:tr>
            </a:tbl>
          </a:graphicData>
        </a:graphic>
      </p:graphicFrame>
      <p:graphicFrame>
        <p:nvGraphicFramePr>
          <p:cNvPr id="21615" name="Group 111"/>
          <p:cNvGraphicFramePr>
            <a:graphicFrameLocks noGrp="1"/>
          </p:cNvGraphicFramePr>
          <p:nvPr/>
        </p:nvGraphicFramePr>
        <p:xfrm>
          <a:off x="571500" y="5289550"/>
          <a:ext cx="5715000" cy="2843213"/>
        </p:xfrm>
        <a:graphic>
          <a:graphicData uri="http://schemas.openxmlformats.org/drawingml/2006/table">
            <a:tbl>
              <a:tblPr/>
              <a:tblGrid>
                <a:gridCol w="3370263"/>
                <a:gridCol w="2344737"/>
              </a:tblGrid>
              <a:tr h="269875">
                <a:tc gridSpan="2">
                  <a:txBody>
                    <a:bodyPr/>
                    <a:lstStyle/>
                    <a:p>
                      <a:pPr marL="0" marR="0" lvl="0" indent="0" algn="l" defTabSz="914400" rtl="0" eaLnBrk="1" fontAlgn="base" latinLnBrk="0" hangingPunct="0">
                        <a:lnSpc>
                          <a:spcPct val="100000"/>
                        </a:lnSpc>
                        <a:spcBef>
                          <a:spcPct val="0"/>
                        </a:spcBef>
                        <a:spcAft>
                          <a:spcPct val="0"/>
                        </a:spcAft>
                        <a:buClrTx/>
                        <a:buSzTx/>
                        <a:buFontTx/>
                        <a:buNone/>
                        <a:tabLst/>
                      </a:pPr>
                      <a:r>
                        <a:rPr kumimoji="0" lang="it-IT" sz="1200" b="0" i="0" u="none" strike="noStrike" cap="none" normalizeH="0" baseline="0" smtClean="0">
                          <a:ln>
                            <a:noFill/>
                          </a:ln>
                          <a:solidFill>
                            <a:srgbClr val="000000"/>
                          </a:solidFill>
                          <a:effectLst/>
                          <a:latin typeface="Calibri" pitchFamily="34" charset="0"/>
                          <a:cs typeface="Calibri" pitchFamily="34" charset="0"/>
                          <a:sym typeface="Calibri" pitchFamily="34" charset="0"/>
                        </a:rPr>
                        <a:t>FABBISOGNO FINANZIARIO</a:t>
                      </a:r>
                      <a:endParaRPr kumimoji="0" lang="it-IT" sz="6600" b="0" i="0" u="none" strike="noStrike" cap="none" normalizeH="0" baseline="0" smtClean="0">
                        <a:ln>
                          <a:noFill/>
                        </a:ln>
                        <a:solidFill>
                          <a:srgbClr val="04617B"/>
                        </a:solidFill>
                        <a:effectLst/>
                        <a:latin typeface="Century Gothic" pitchFamily="34" charset="0"/>
                        <a:ea typeface="Century Gothic" pitchFamily="34" charset="0"/>
                        <a:cs typeface="Century Gothic" pitchFamily="34" charset="0"/>
                        <a:sym typeface="Century Gothic" pitchFamily="34" charset="0"/>
                      </a:endParaRPr>
                    </a:p>
                  </a:txBody>
                  <a:tcPr marL="9525" marR="9525" marT="9525" marB="9525"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FFF2B6"/>
                    </a:solidFill>
                  </a:tcPr>
                </a:tc>
                <a:tc hMerge="1">
                  <a:txBody>
                    <a:bodyPr/>
                    <a:lstStyle/>
                    <a:p>
                      <a:endParaRPr lang="it-IT"/>
                    </a:p>
                  </a:txBody>
                  <a:tcPr/>
                </a:tc>
              </a:tr>
              <a:tr h="260350">
                <a:tc>
                  <a:txBody>
                    <a:bodyPr/>
                    <a:lstStyle/>
                    <a:p>
                      <a:pPr marL="0" marR="0" lvl="0" indent="0" algn="l" defTabSz="914400" rtl="0" eaLnBrk="1" fontAlgn="base" latinLnBrk="0" hangingPunct="0">
                        <a:lnSpc>
                          <a:spcPct val="100000"/>
                        </a:lnSpc>
                        <a:spcBef>
                          <a:spcPct val="0"/>
                        </a:spcBef>
                        <a:spcAft>
                          <a:spcPct val="0"/>
                        </a:spcAft>
                        <a:buClrTx/>
                        <a:buSzTx/>
                        <a:buFontTx/>
                        <a:buNone/>
                        <a:tabLst/>
                      </a:pPr>
                      <a:r>
                        <a:rPr kumimoji="0" lang="it-IT" sz="800" b="0" i="0" u="none" strike="noStrike" cap="none" normalizeH="0" baseline="0" smtClean="0">
                          <a:ln>
                            <a:noFill/>
                          </a:ln>
                          <a:solidFill>
                            <a:srgbClr val="000000"/>
                          </a:solidFill>
                          <a:effectLst/>
                          <a:latin typeface="Calibri" pitchFamily="34" charset="0"/>
                          <a:cs typeface="Calibri" pitchFamily="34" charset="0"/>
                          <a:sym typeface="Calibri" pitchFamily="34" charset="0"/>
                        </a:rPr>
                        <a:t>COSTI AVVIO IMPRESA</a:t>
                      </a:r>
                      <a:endParaRPr kumimoji="0" lang="it-IT" sz="6600" b="0" i="0" u="none" strike="noStrike" cap="none" normalizeH="0" baseline="0" smtClean="0">
                        <a:ln>
                          <a:noFill/>
                        </a:ln>
                        <a:solidFill>
                          <a:srgbClr val="04617B"/>
                        </a:solidFill>
                        <a:effectLst/>
                        <a:latin typeface="Century Gothic" pitchFamily="34" charset="0"/>
                        <a:ea typeface="Century Gothic" pitchFamily="34" charset="0"/>
                        <a:cs typeface="Century Gothic" pitchFamily="34" charset="0"/>
                        <a:sym typeface="Century Gothic" pitchFamily="34" charset="0"/>
                      </a:endParaRPr>
                    </a:p>
                  </a:txBody>
                  <a:tcPr marL="9525" marR="9525" marT="9525" marB="9525" anchor="b"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FFF2B6"/>
                    </a:solidFill>
                  </a:tcPr>
                </a:tc>
                <a:tc>
                  <a:txBody>
                    <a:bodyPr/>
                    <a:lstStyle/>
                    <a:p>
                      <a:pPr marL="0" marR="0" lvl="0" indent="0" algn="l" defTabSz="914400" rtl="0" eaLnBrk="1" fontAlgn="base" latinLnBrk="0" hangingPunct="0">
                        <a:lnSpc>
                          <a:spcPct val="100000"/>
                        </a:lnSpc>
                        <a:spcBef>
                          <a:spcPct val="0"/>
                        </a:spcBef>
                        <a:spcAft>
                          <a:spcPct val="0"/>
                        </a:spcAft>
                        <a:buClrTx/>
                        <a:buSzTx/>
                        <a:buFontTx/>
                        <a:buNone/>
                        <a:tabLst/>
                      </a:pPr>
                      <a:r>
                        <a:rPr kumimoji="0" lang="it-IT" sz="800" b="0" i="0" u="none" strike="noStrike" cap="none" normalizeH="0" baseline="0" smtClean="0">
                          <a:ln>
                            <a:noFill/>
                          </a:ln>
                          <a:solidFill>
                            <a:srgbClr val="000000"/>
                          </a:solidFill>
                          <a:effectLst/>
                          <a:latin typeface="Calibri" pitchFamily="34" charset="0"/>
                          <a:cs typeface="Calibri" pitchFamily="34" charset="0"/>
                          <a:sym typeface="Calibri" pitchFamily="34" charset="0"/>
                        </a:rPr>
                        <a:t> €                      39.560 </a:t>
                      </a:r>
                      <a:endParaRPr kumimoji="0" lang="it-IT" sz="6600" b="0" i="0" u="none" strike="noStrike" cap="none" normalizeH="0" baseline="0" smtClean="0">
                        <a:ln>
                          <a:noFill/>
                        </a:ln>
                        <a:solidFill>
                          <a:srgbClr val="04617B"/>
                        </a:solidFill>
                        <a:effectLst/>
                        <a:latin typeface="Century Gothic" pitchFamily="34" charset="0"/>
                        <a:ea typeface="Century Gothic" pitchFamily="34" charset="0"/>
                        <a:cs typeface="Century Gothic" pitchFamily="34" charset="0"/>
                        <a:sym typeface="Century Gothic" pitchFamily="34" charset="0"/>
                      </a:endParaRPr>
                    </a:p>
                  </a:txBody>
                  <a:tcPr marL="9525" marR="9525" marT="9525" marB="9525" anchor="b"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FFF2B6"/>
                    </a:solidFill>
                  </a:tcPr>
                </a:tc>
              </a:tr>
              <a:tr h="260350">
                <a:tc>
                  <a:txBody>
                    <a:bodyPr/>
                    <a:lstStyle/>
                    <a:p>
                      <a:pPr marL="0" marR="0" lvl="0" indent="0" algn="l" defTabSz="914400" rtl="0" eaLnBrk="1" fontAlgn="base" latinLnBrk="0" hangingPunct="0">
                        <a:lnSpc>
                          <a:spcPct val="100000"/>
                        </a:lnSpc>
                        <a:spcBef>
                          <a:spcPct val="0"/>
                        </a:spcBef>
                        <a:spcAft>
                          <a:spcPct val="0"/>
                        </a:spcAft>
                        <a:buClrTx/>
                        <a:buSzTx/>
                        <a:buFontTx/>
                        <a:buNone/>
                        <a:tabLst/>
                      </a:pPr>
                      <a:r>
                        <a:rPr kumimoji="0" lang="it-IT" sz="800" b="0" i="0" u="none" strike="noStrike" cap="none" normalizeH="0" baseline="0" smtClean="0">
                          <a:ln>
                            <a:noFill/>
                          </a:ln>
                          <a:solidFill>
                            <a:srgbClr val="000000"/>
                          </a:solidFill>
                          <a:effectLst/>
                          <a:latin typeface="Calibri" pitchFamily="34" charset="0"/>
                          <a:cs typeface="Calibri" pitchFamily="34" charset="0"/>
                          <a:sym typeface="Calibri" pitchFamily="34" charset="0"/>
                        </a:rPr>
                        <a:t>COSTI FISSI 1°ANNO</a:t>
                      </a:r>
                      <a:endParaRPr kumimoji="0" lang="it-IT" sz="6600" b="0" i="0" u="none" strike="noStrike" cap="none" normalizeH="0" baseline="0" smtClean="0">
                        <a:ln>
                          <a:noFill/>
                        </a:ln>
                        <a:solidFill>
                          <a:srgbClr val="04617B"/>
                        </a:solidFill>
                        <a:effectLst/>
                        <a:latin typeface="Century Gothic" pitchFamily="34" charset="0"/>
                        <a:ea typeface="Century Gothic" pitchFamily="34" charset="0"/>
                        <a:cs typeface="Century Gothic" pitchFamily="34" charset="0"/>
                        <a:sym typeface="Century Gothic" pitchFamily="34" charset="0"/>
                      </a:endParaRPr>
                    </a:p>
                  </a:txBody>
                  <a:tcPr marL="9525" marR="9525" marT="9525" marB="9525" anchor="b"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FFF2B6"/>
                    </a:solidFill>
                  </a:tcPr>
                </a:tc>
                <a:tc>
                  <a:txBody>
                    <a:bodyPr/>
                    <a:lstStyle/>
                    <a:p>
                      <a:pPr marL="0" marR="0" lvl="0" indent="0" algn="l" defTabSz="914400" rtl="0" eaLnBrk="1" fontAlgn="base" latinLnBrk="0" hangingPunct="0">
                        <a:lnSpc>
                          <a:spcPct val="100000"/>
                        </a:lnSpc>
                        <a:spcBef>
                          <a:spcPct val="0"/>
                        </a:spcBef>
                        <a:spcAft>
                          <a:spcPct val="0"/>
                        </a:spcAft>
                        <a:buClrTx/>
                        <a:buSzTx/>
                        <a:buFontTx/>
                        <a:buNone/>
                        <a:tabLst/>
                      </a:pPr>
                      <a:r>
                        <a:rPr kumimoji="0" lang="it-IT" sz="800" b="0" i="0" u="none" strike="noStrike" cap="none" normalizeH="0" baseline="0" smtClean="0">
                          <a:ln>
                            <a:noFill/>
                          </a:ln>
                          <a:solidFill>
                            <a:srgbClr val="000000"/>
                          </a:solidFill>
                          <a:effectLst/>
                          <a:latin typeface="Calibri" pitchFamily="34" charset="0"/>
                          <a:cs typeface="Calibri" pitchFamily="34" charset="0"/>
                          <a:sym typeface="Calibri" pitchFamily="34" charset="0"/>
                        </a:rPr>
                        <a:t> €                      14.925 </a:t>
                      </a:r>
                      <a:endParaRPr kumimoji="0" lang="it-IT" sz="6600" b="0" i="0" u="none" strike="noStrike" cap="none" normalizeH="0" baseline="0" smtClean="0">
                        <a:ln>
                          <a:noFill/>
                        </a:ln>
                        <a:solidFill>
                          <a:srgbClr val="04617B"/>
                        </a:solidFill>
                        <a:effectLst/>
                        <a:latin typeface="Century Gothic" pitchFamily="34" charset="0"/>
                        <a:ea typeface="Century Gothic" pitchFamily="34" charset="0"/>
                        <a:cs typeface="Century Gothic" pitchFamily="34" charset="0"/>
                        <a:sym typeface="Century Gothic" pitchFamily="34" charset="0"/>
                      </a:endParaRPr>
                    </a:p>
                  </a:txBody>
                  <a:tcPr marL="9525" marR="9525" marT="9525" marB="9525" anchor="b"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FFF2B6"/>
                    </a:solidFill>
                  </a:tcPr>
                </a:tc>
              </a:tr>
              <a:tr h="260350">
                <a:tc>
                  <a:txBody>
                    <a:bodyPr/>
                    <a:lstStyle/>
                    <a:p>
                      <a:pPr marL="0" marR="0" lvl="0" indent="0" algn="l" defTabSz="914400" rtl="0" eaLnBrk="1" fontAlgn="base" latinLnBrk="0" hangingPunct="0">
                        <a:lnSpc>
                          <a:spcPct val="100000"/>
                        </a:lnSpc>
                        <a:spcBef>
                          <a:spcPct val="0"/>
                        </a:spcBef>
                        <a:spcAft>
                          <a:spcPct val="0"/>
                        </a:spcAft>
                        <a:buClrTx/>
                        <a:buSzTx/>
                        <a:buFontTx/>
                        <a:buNone/>
                        <a:tabLst/>
                      </a:pPr>
                      <a:r>
                        <a:rPr kumimoji="0" lang="it-IT" sz="800" b="0" i="0" u="none" strike="noStrike" cap="none" normalizeH="0" baseline="0" smtClean="0">
                          <a:ln>
                            <a:noFill/>
                          </a:ln>
                          <a:solidFill>
                            <a:srgbClr val="000000"/>
                          </a:solidFill>
                          <a:effectLst/>
                          <a:latin typeface="Calibri" pitchFamily="34" charset="0"/>
                          <a:cs typeface="Calibri" pitchFamily="34" charset="0"/>
                          <a:sym typeface="Calibri" pitchFamily="34" charset="0"/>
                        </a:rPr>
                        <a:t>MAGAZZINO INIZIALE</a:t>
                      </a:r>
                      <a:endParaRPr kumimoji="0" lang="it-IT" sz="6600" b="0" i="0" u="none" strike="noStrike" cap="none" normalizeH="0" baseline="0" smtClean="0">
                        <a:ln>
                          <a:noFill/>
                        </a:ln>
                        <a:solidFill>
                          <a:srgbClr val="04617B"/>
                        </a:solidFill>
                        <a:effectLst/>
                        <a:latin typeface="Century Gothic" pitchFamily="34" charset="0"/>
                        <a:ea typeface="Century Gothic" pitchFamily="34" charset="0"/>
                        <a:cs typeface="Century Gothic" pitchFamily="34" charset="0"/>
                        <a:sym typeface="Century Gothic" pitchFamily="34" charset="0"/>
                      </a:endParaRPr>
                    </a:p>
                  </a:txBody>
                  <a:tcPr marL="9525" marR="9525" marT="9525" marB="9525" anchor="b"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FFF2B6"/>
                    </a:solidFill>
                  </a:tcPr>
                </a:tc>
                <a:tc>
                  <a:txBody>
                    <a:bodyPr/>
                    <a:lstStyle/>
                    <a:p>
                      <a:pPr marL="0" marR="0" lvl="0" indent="0" algn="l" defTabSz="914400" rtl="0" eaLnBrk="1" fontAlgn="base" latinLnBrk="0" hangingPunct="0">
                        <a:lnSpc>
                          <a:spcPct val="100000"/>
                        </a:lnSpc>
                        <a:spcBef>
                          <a:spcPct val="0"/>
                        </a:spcBef>
                        <a:spcAft>
                          <a:spcPct val="0"/>
                        </a:spcAft>
                        <a:buClrTx/>
                        <a:buSzTx/>
                        <a:buFontTx/>
                        <a:buNone/>
                        <a:tabLst/>
                      </a:pPr>
                      <a:r>
                        <a:rPr kumimoji="0" lang="it-IT" sz="800" b="0" i="0" u="none" strike="noStrike" cap="none" normalizeH="0" baseline="0" smtClean="0">
                          <a:ln>
                            <a:noFill/>
                          </a:ln>
                          <a:solidFill>
                            <a:srgbClr val="000000"/>
                          </a:solidFill>
                          <a:effectLst/>
                          <a:latin typeface="Calibri" pitchFamily="34" charset="0"/>
                          <a:cs typeface="Calibri" pitchFamily="34" charset="0"/>
                          <a:sym typeface="Calibri" pitchFamily="34" charset="0"/>
                        </a:rPr>
                        <a:t> €                        1.091 </a:t>
                      </a:r>
                      <a:endParaRPr kumimoji="0" lang="it-IT" sz="6600" b="0" i="0" u="none" strike="noStrike" cap="none" normalizeH="0" baseline="0" smtClean="0">
                        <a:ln>
                          <a:noFill/>
                        </a:ln>
                        <a:solidFill>
                          <a:srgbClr val="04617B"/>
                        </a:solidFill>
                        <a:effectLst/>
                        <a:latin typeface="Century Gothic" pitchFamily="34" charset="0"/>
                        <a:ea typeface="Century Gothic" pitchFamily="34" charset="0"/>
                        <a:cs typeface="Century Gothic" pitchFamily="34" charset="0"/>
                        <a:sym typeface="Century Gothic" pitchFamily="34" charset="0"/>
                      </a:endParaRPr>
                    </a:p>
                  </a:txBody>
                  <a:tcPr marL="9525" marR="9525" marT="9525" marB="9525" anchor="b"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FFF2B6"/>
                    </a:solidFill>
                  </a:tcPr>
                </a:tc>
              </a:tr>
              <a:tr h="260350">
                <a:tc>
                  <a:txBody>
                    <a:bodyPr/>
                    <a:lstStyle/>
                    <a:p>
                      <a:pPr marL="0" marR="0" lvl="0" indent="0" algn="l" defTabSz="914400" rtl="0" eaLnBrk="1" fontAlgn="base" latinLnBrk="0" hangingPunct="0">
                        <a:lnSpc>
                          <a:spcPct val="100000"/>
                        </a:lnSpc>
                        <a:spcBef>
                          <a:spcPct val="0"/>
                        </a:spcBef>
                        <a:spcAft>
                          <a:spcPct val="0"/>
                        </a:spcAft>
                        <a:buClrTx/>
                        <a:buSzTx/>
                        <a:buFontTx/>
                        <a:buNone/>
                        <a:tabLst/>
                      </a:pPr>
                      <a:r>
                        <a:rPr kumimoji="0" lang="it-IT" sz="800" b="0" i="0" u="none" strike="noStrike" cap="none" normalizeH="0" baseline="0" smtClean="0">
                          <a:ln>
                            <a:noFill/>
                          </a:ln>
                          <a:solidFill>
                            <a:srgbClr val="000000"/>
                          </a:solidFill>
                          <a:effectLst/>
                          <a:latin typeface="Calibri" pitchFamily="34" charset="0"/>
                          <a:cs typeface="Calibri" pitchFamily="34" charset="0"/>
                          <a:sym typeface="Calibri" pitchFamily="34" charset="0"/>
                        </a:rPr>
                        <a:t>TOTALE</a:t>
                      </a:r>
                      <a:endParaRPr kumimoji="0" lang="it-IT" sz="6600" b="0" i="0" u="none" strike="noStrike" cap="none" normalizeH="0" baseline="0" smtClean="0">
                        <a:ln>
                          <a:noFill/>
                        </a:ln>
                        <a:solidFill>
                          <a:srgbClr val="04617B"/>
                        </a:solidFill>
                        <a:effectLst/>
                        <a:latin typeface="Century Gothic" pitchFamily="34" charset="0"/>
                        <a:ea typeface="Century Gothic" pitchFamily="34" charset="0"/>
                        <a:cs typeface="Century Gothic" pitchFamily="34" charset="0"/>
                        <a:sym typeface="Century Gothic" pitchFamily="34" charset="0"/>
                      </a:endParaRPr>
                    </a:p>
                  </a:txBody>
                  <a:tcPr marL="9525" marR="9525" marT="9525" marB="9525" anchor="b"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FFF2B6"/>
                    </a:solidFill>
                  </a:tcPr>
                </a:tc>
                <a:tc>
                  <a:txBody>
                    <a:bodyPr/>
                    <a:lstStyle/>
                    <a:p>
                      <a:pPr marL="0" marR="0" lvl="0" indent="0" algn="l" defTabSz="914400" rtl="0" eaLnBrk="1" fontAlgn="base" latinLnBrk="0" hangingPunct="0">
                        <a:lnSpc>
                          <a:spcPct val="100000"/>
                        </a:lnSpc>
                        <a:spcBef>
                          <a:spcPct val="0"/>
                        </a:spcBef>
                        <a:spcAft>
                          <a:spcPct val="0"/>
                        </a:spcAft>
                        <a:buClrTx/>
                        <a:buSzTx/>
                        <a:buFontTx/>
                        <a:buNone/>
                        <a:tabLst/>
                      </a:pPr>
                      <a:r>
                        <a:rPr kumimoji="0" lang="it-IT" sz="800" b="0" i="0" u="none" strike="noStrike" cap="none" normalizeH="0" baseline="0" smtClean="0">
                          <a:ln>
                            <a:noFill/>
                          </a:ln>
                          <a:solidFill>
                            <a:srgbClr val="000000"/>
                          </a:solidFill>
                          <a:effectLst/>
                          <a:latin typeface="Calibri" pitchFamily="34" charset="0"/>
                          <a:cs typeface="Calibri" pitchFamily="34" charset="0"/>
                          <a:sym typeface="Calibri" pitchFamily="34" charset="0"/>
                        </a:rPr>
                        <a:t> €                      55.576 </a:t>
                      </a:r>
                      <a:endParaRPr kumimoji="0" lang="it-IT" sz="6600" b="0" i="0" u="none" strike="noStrike" cap="none" normalizeH="0" baseline="0" smtClean="0">
                        <a:ln>
                          <a:noFill/>
                        </a:ln>
                        <a:solidFill>
                          <a:srgbClr val="04617B"/>
                        </a:solidFill>
                        <a:effectLst/>
                        <a:latin typeface="Century Gothic" pitchFamily="34" charset="0"/>
                        <a:ea typeface="Century Gothic" pitchFamily="34" charset="0"/>
                        <a:cs typeface="Century Gothic" pitchFamily="34" charset="0"/>
                        <a:sym typeface="Century Gothic" pitchFamily="34" charset="0"/>
                      </a:endParaRPr>
                    </a:p>
                  </a:txBody>
                  <a:tcPr marL="9525" marR="9525" marT="9525" marB="9525" anchor="b"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FFF2B6"/>
                    </a:solidFill>
                  </a:tcPr>
                </a:tc>
              </a:tr>
              <a:tr h="260350">
                <a:tc>
                  <a:txBody>
                    <a:bodyPr/>
                    <a:lstStyle/>
                    <a:p>
                      <a:pPr marL="0" marR="0" lvl="0" indent="0" algn="l" defTabSz="914400" rtl="0" eaLnBrk="1" fontAlgn="base" latinLnBrk="0" hangingPunct="0">
                        <a:lnSpc>
                          <a:spcPct val="100000"/>
                        </a:lnSpc>
                        <a:spcBef>
                          <a:spcPct val="0"/>
                        </a:spcBef>
                        <a:spcAft>
                          <a:spcPct val="0"/>
                        </a:spcAft>
                        <a:buClrTx/>
                        <a:buSzTx/>
                        <a:buFontTx/>
                        <a:buNone/>
                        <a:tabLst/>
                      </a:pPr>
                      <a:endParaRPr kumimoji="0" lang="it-IT" sz="6600" b="0" i="0" u="none" strike="noStrike" cap="none" normalizeH="0" baseline="0" smtClean="0">
                        <a:ln>
                          <a:noFill/>
                        </a:ln>
                        <a:solidFill>
                          <a:srgbClr val="04617B"/>
                        </a:solidFill>
                        <a:effectLst/>
                        <a:latin typeface="Century Gothic" pitchFamily="34" charset="0"/>
                        <a:ea typeface="Century Gothic" pitchFamily="34" charset="0"/>
                        <a:cs typeface="Century Gothic" pitchFamily="34" charset="0"/>
                        <a:sym typeface="Century Gothic" pitchFamily="34" charset="0"/>
                      </a:endParaRPr>
                    </a:p>
                  </a:txBody>
                  <a:tcPr marL="9525" marR="9525" marT="9525" marB="9525" anchor="b"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FFF2B6"/>
                    </a:solidFill>
                  </a:tcPr>
                </a:tc>
                <a:tc>
                  <a:txBody>
                    <a:bodyPr/>
                    <a:lstStyle/>
                    <a:p>
                      <a:pPr marL="0" marR="0" lvl="0" indent="0" algn="l" defTabSz="914400" rtl="0" eaLnBrk="1" fontAlgn="base" latinLnBrk="0" hangingPunct="0">
                        <a:lnSpc>
                          <a:spcPct val="100000"/>
                        </a:lnSpc>
                        <a:spcBef>
                          <a:spcPct val="0"/>
                        </a:spcBef>
                        <a:spcAft>
                          <a:spcPct val="0"/>
                        </a:spcAft>
                        <a:buClrTx/>
                        <a:buSzTx/>
                        <a:buFontTx/>
                        <a:buNone/>
                        <a:tabLst/>
                      </a:pPr>
                      <a:endParaRPr kumimoji="0" lang="it-IT" sz="6600" b="0" i="0" u="none" strike="noStrike" cap="none" normalizeH="0" baseline="0" smtClean="0">
                        <a:ln>
                          <a:noFill/>
                        </a:ln>
                        <a:solidFill>
                          <a:srgbClr val="04617B"/>
                        </a:solidFill>
                        <a:effectLst/>
                        <a:latin typeface="Century Gothic" pitchFamily="34" charset="0"/>
                        <a:ea typeface="Century Gothic" pitchFamily="34" charset="0"/>
                        <a:cs typeface="Century Gothic" pitchFamily="34" charset="0"/>
                        <a:sym typeface="Century Gothic" pitchFamily="34" charset="0"/>
                      </a:endParaRPr>
                    </a:p>
                  </a:txBody>
                  <a:tcPr marL="9525" marR="9525" marT="9525" marB="9525" anchor="b"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FFF2B6"/>
                    </a:solidFill>
                  </a:tcPr>
                </a:tc>
              </a:tr>
              <a:tr h="260350">
                <a:tc gridSpan="2">
                  <a:txBody>
                    <a:bodyPr/>
                    <a:lstStyle/>
                    <a:p>
                      <a:pPr marL="0" marR="0" lvl="0" indent="0" algn="l" defTabSz="914400" rtl="0" eaLnBrk="1" fontAlgn="base" latinLnBrk="0" hangingPunct="0">
                        <a:lnSpc>
                          <a:spcPct val="100000"/>
                        </a:lnSpc>
                        <a:spcBef>
                          <a:spcPct val="0"/>
                        </a:spcBef>
                        <a:spcAft>
                          <a:spcPct val="0"/>
                        </a:spcAft>
                        <a:buClrTx/>
                        <a:buSzTx/>
                        <a:buFontTx/>
                        <a:buNone/>
                        <a:tabLst/>
                      </a:pPr>
                      <a:r>
                        <a:rPr kumimoji="0" lang="it-IT" sz="1200" b="0" i="0" u="none" strike="noStrike" cap="none" normalizeH="0" baseline="0" smtClean="0">
                          <a:ln>
                            <a:noFill/>
                          </a:ln>
                          <a:solidFill>
                            <a:srgbClr val="000000"/>
                          </a:solidFill>
                          <a:effectLst/>
                          <a:latin typeface="Calibri" pitchFamily="34" charset="0"/>
                          <a:cs typeface="Calibri" pitchFamily="34" charset="0"/>
                          <a:sym typeface="Calibri" pitchFamily="34" charset="0"/>
                        </a:rPr>
                        <a:t>FONTI DI FABBISOGNO</a:t>
                      </a:r>
                      <a:endParaRPr kumimoji="0" lang="it-IT" sz="6600" b="0" i="0" u="none" strike="noStrike" cap="none" normalizeH="0" baseline="0" smtClean="0">
                        <a:ln>
                          <a:noFill/>
                        </a:ln>
                        <a:solidFill>
                          <a:srgbClr val="04617B"/>
                        </a:solidFill>
                        <a:effectLst/>
                        <a:latin typeface="Century Gothic" pitchFamily="34" charset="0"/>
                        <a:ea typeface="Century Gothic" pitchFamily="34" charset="0"/>
                        <a:cs typeface="Century Gothic" pitchFamily="34" charset="0"/>
                        <a:sym typeface="Century Gothic" pitchFamily="34" charset="0"/>
                      </a:endParaRPr>
                    </a:p>
                  </a:txBody>
                  <a:tcPr marL="9525" marR="9525" marT="9525" marB="9525"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FFF2B6"/>
                    </a:solidFill>
                  </a:tcPr>
                </a:tc>
                <a:tc hMerge="1">
                  <a:txBody>
                    <a:bodyPr/>
                    <a:lstStyle/>
                    <a:p>
                      <a:endParaRPr lang="it-IT"/>
                    </a:p>
                  </a:txBody>
                  <a:tcPr/>
                </a:tc>
              </a:tr>
              <a:tr h="260350">
                <a:tc>
                  <a:txBody>
                    <a:bodyPr/>
                    <a:lstStyle/>
                    <a:p>
                      <a:pPr marL="0" marR="0" lvl="0" indent="0" algn="l" defTabSz="914400" rtl="0" eaLnBrk="1" fontAlgn="base" latinLnBrk="0" hangingPunct="0">
                        <a:lnSpc>
                          <a:spcPct val="100000"/>
                        </a:lnSpc>
                        <a:spcBef>
                          <a:spcPct val="0"/>
                        </a:spcBef>
                        <a:spcAft>
                          <a:spcPct val="0"/>
                        </a:spcAft>
                        <a:buClrTx/>
                        <a:buSzTx/>
                        <a:buFontTx/>
                        <a:buNone/>
                        <a:tabLst/>
                      </a:pPr>
                      <a:r>
                        <a:rPr kumimoji="0" lang="it-IT" sz="800" b="0" i="0" u="none" strike="noStrike" cap="none" normalizeH="0" baseline="0" smtClean="0">
                          <a:ln>
                            <a:noFill/>
                          </a:ln>
                          <a:solidFill>
                            <a:srgbClr val="000000"/>
                          </a:solidFill>
                          <a:effectLst/>
                          <a:latin typeface="Calibri" pitchFamily="34" charset="0"/>
                          <a:cs typeface="Calibri" pitchFamily="34" charset="0"/>
                          <a:sym typeface="Calibri" pitchFamily="34" charset="0"/>
                        </a:rPr>
                        <a:t>CAPITALE SOCIALE</a:t>
                      </a:r>
                      <a:endParaRPr kumimoji="0" lang="it-IT" sz="6600" b="0" i="0" u="none" strike="noStrike" cap="none" normalizeH="0" baseline="0" smtClean="0">
                        <a:ln>
                          <a:noFill/>
                        </a:ln>
                        <a:solidFill>
                          <a:srgbClr val="04617B"/>
                        </a:solidFill>
                        <a:effectLst/>
                        <a:latin typeface="Century Gothic" pitchFamily="34" charset="0"/>
                        <a:ea typeface="Century Gothic" pitchFamily="34" charset="0"/>
                        <a:cs typeface="Century Gothic" pitchFamily="34" charset="0"/>
                        <a:sym typeface="Century Gothic" pitchFamily="34" charset="0"/>
                      </a:endParaRPr>
                    </a:p>
                  </a:txBody>
                  <a:tcPr marL="9525" marR="9525" marT="9525" marB="9525" anchor="b"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FFF2B6"/>
                    </a:solidFill>
                  </a:tcPr>
                </a:tc>
                <a:tc>
                  <a:txBody>
                    <a:bodyPr/>
                    <a:lstStyle/>
                    <a:p>
                      <a:pPr marL="0" marR="0" lvl="0" indent="0" algn="l" defTabSz="914400" rtl="0" eaLnBrk="1" fontAlgn="base" latinLnBrk="0" hangingPunct="0">
                        <a:lnSpc>
                          <a:spcPct val="100000"/>
                        </a:lnSpc>
                        <a:spcBef>
                          <a:spcPct val="0"/>
                        </a:spcBef>
                        <a:spcAft>
                          <a:spcPct val="0"/>
                        </a:spcAft>
                        <a:buClrTx/>
                        <a:buSzTx/>
                        <a:buFontTx/>
                        <a:buNone/>
                        <a:tabLst/>
                      </a:pPr>
                      <a:r>
                        <a:rPr kumimoji="0" lang="it-IT" sz="800" b="0" i="0" u="none" strike="noStrike" cap="none" normalizeH="0" baseline="0" smtClean="0">
                          <a:ln>
                            <a:noFill/>
                          </a:ln>
                          <a:solidFill>
                            <a:srgbClr val="000000"/>
                          </a:solidFill>
                          <a:effectLst/>
                          <a:latin typeface="Calibri" pitchFamily="34" charset="0"/>
                          <a:cs typeface="Calibri" pitchFamily="34" charset="0"/>
                          <a:sym typeface="Calibri" pitchFamily="34" charset="0"/>
                        </a:rPr>
                        <a:t> €                      15.000 </a:t>
                      </a:r>
                      <a:endParaRPr kumimoji="0" lang="it-IT" sz="6600" b="0" i="0" u="none" strike="noStrike" cap="none" normalizeH="0" baseline="0" smtClean="0">
                        <a:ln>
                          <a:noFill/>
                        </a:ln>
                        <a:solidFill>
                          <a:srgbClr val="04617B"/>
                        </a:solidFill>
                        <a:effectLst/>
                        <a:latin typeface="Century Gothic" pitchFamily="34" charset="0"/>
                        <a:ea typeface="Century Gothic" pitchFamily="34" charset="0"/>
                        <a:cs typeface="Century Gothic" pitchFamily="34" charset="0"/>
                        <a:sym typeface="Century Gothic" pitchFamily="34" charset="0"/>
                      </a:endParaRPr>
                    </a:p>
                  </a:txBody>
                  <a:tcPr marL="9525" marR="9525" marT="9525" marB="9525" anchor="b"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FFF2B6"/>
                    </a:solidFill>
                  </a:tcPr>
                </a:tc>
              </a:tr>
              <a:tr h="163513">
                <a:tc>
                  <a:txBody>
                    <a:bodyPr/>
                    <a:lstStyle/>
                    <a:p>
                      <a:pPr marL="0" marR="0" lvl="0" indent="0" algn="l" defTabSz="914400" rtl="0" eaLnBrk="1" fontAlgn="base" latinLnBrk="0" hangingPunct="0">
                        <a:lnSpc>
                          <a:spcPct val="100000"/>
                        </a:lnSpc>
                        <a:spcBef>
                          <a:spcPct val="0"/>
                        </a:spcBef>
                        <a:spcAft>
                          <a:spcPct val="0"/>
                        </a:spcAft>
                        <a:buClrTx/>
                        <a:buSzTx/>
                        <a:buFontTx/>
                        <a:buNone/>
                        <a:tabLst/>
                      </a:pPr>
                      <a:endParaRPr kumimoji="0" lang="it-IT" sz="6600" b="0" i="0" u="none" strike="noStrike" cap="none" normalizeH="0" baseline="0" smtClean="0">
                        <a:ln>
                          <a:noFill/>
                        </a:ln>
                        <a:solidFill>
                          <a:srgbClr val="04617B"/>
                        </a:solidFill>
                        <a:effectLst/>
                        <a:latin typeface="Century Gothic" pitchFamily="34" charset="0"/>
                        <a:ea typeface="Century Gothic" pitchFamily="34" charset="0"/>
                        <a:cs typeface="Century Gothic" pitchFamily="34" charset="0"/>
                        <a:sym typeface="Century Gothic" pitchFamily="34" charset="0"/>
                      </a:endParaRPr>
                    </a:p>
                  </a:txBody>
                  <a:tcPr marL="9525" marR="9525" marT="9525" marB="9525" anchor="b"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FFF2B6"/>
                    </a:solidFill>
                  </a:tcPr>
                </a:tc>
                <a:tc>
                  <a:txBody>
                    <a:bodyPr/>
                    <a:lstStyle/>
                    <a:p>
                      <a:pPr marL="0" marR="0" lvl="0" indent="0" algn="l" defTabSz="914400" rtl="0" eaLnBrk="1" fontAlgn="base" latinLnBrk="0" hangingPunct="0">
                        <a:lnSpc>
                          <a:spcPct val="100000"/>
                        </a:lnSpc>
                        <a:spcBef>
                          <a:spcPct val="0"/>
                        </a:spcBef>
                        <a:spcAft>
                          <a:spcPct val="0"/>
                        </a:spcAft>
                        <a:buClrTx/>
                        <a:buSzTx/>
                        <a:buFontTx/>
                        <a:buNone/>
                        <a:tabLst/>
                      </a:pPr>
                      <a:endParaRPr kumimoji="0" lang="it-IT" sz="6600" b="0" i="0" u="none" strike="noStrike" cap="none" normalizeH="0" baseline="0" smtClean="0">
                        <a:ln>
                          <a:noFill/>
                        </a:ln>
                        <a:solidFill>
                          <a:srgbClr val="04617B"/>
                        </a:solidFill>
                        <a:effectLst/>
                        <a:latin typeface="Century Gothic" pitchFamily="34" charset="0"/>
                        <a:ea typeface="Century Gothic" pitchFamily="34" charset="0"/>
                        <a:cs typeface="Century Gothic" pitchFamily="34" charset="0"/>
                        <a:sym typeface="Century Gothic" pitchFamily="34" charset="0"/>
                      </a:endParaRPr>
                    </a:p>
                  </a:txBody>
                  <a:tcPr marL="9525" marR="9525" marT="9525" marB="9525" anchor="b"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FFF2B6"/>
                    </a:solidFill>
                  </a:tcPr>
                </a:tc>
              </a:tr>
              <a:tr h="260350">
                <a:tc>
                  <a:txBody>
                    <a:bodyPr/>
                    <a:lstStyle/>
                    <a:p>
                      <a:pPr marL="0" marR="0" lvl="0" indent="0" algn="l" defTabSz="914400" rtl="0" eaLnBrk="1" fontAlgn="base" latinLnBrk="0" hangingPunct="0">
                        <a:lnSpc>
                          <a:spcPct val="100000"/>
                        </a:lnSpc>
                        <a:spcBef>
                          <a:spcPct val="0"/>
                        </a:spcBef>
                        <a:spcAft>
                          <a:spcPct val="0"/>
                        </a:spcAft>
                        <a:buClrTx/>
                        <a:buSzTx/>
                        <a:buFontTx/>
                        <a:buNone/>
                        <a:tabLst/>
                      </a:pPr>
                      <a:r>
                        <a:rPr kumimoji="0" lang="it-IT" sz="800" b="0" i="0" u="none" strike="noStrike" cap="none" normalizeH="0" baseline="0" smtClean="0">
                          <a:ln>
                            <a:noFill/>
                          </a:ln>
                          <a:solidFill>
                            <a:srgbClr val="000000"/>
                          </a:solidFill>
                          <a:effectLst/>
                          <a:latin typeface="Calibri" pitchFamily="34" charset="0"/>
                          <a:cs typeface="Calibri" pitchFamily="34" charset="0"/>
                          <a:sym typeface="Calibri" pitchFamily="34" charset="0"/>
                        </a:rPr>
                        <a:t>FINANZIAMENTO TOT.</a:t>
                      </a:r>
                      <a:endParaRPr kumimoji="0" lang="it-IT" sz="6600" b="0" i="0" u="none" strike="noStrike" cap="none" normalizeH="0" baseline="0" smtClean="0">
                        <a:ln>
                          <a:noFill/>
                        </a:ln>
                        <a:solidFill>
                          <a:srgbClr val="04617B"/>
                        </a:solidFill>
                        <a:effectLst/>
                        <a:latin typeface="Century Gothic" pitchFamily="34" charset="0"/>
                        <a:ea typeface="Century Gothic" pitchFamily="34" charset="0"/>
                        <a:cs typeface="Century Gothic" pitchFamily="34" charset="0"/>
                        <a:sym typeface="Century Gothic" pitchFamily="34" charset="0"/>
                      </a:endParaRPr>
                    </a:p>
                  </a:txBody>
                  <a:tcPr marL="9525" marR="9525" marT="9525" marB="9525" anchor="b"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FFF2B6"/>
                    </a:solidFill>
                  </a:tcPr>
                </a:tc>
                <a:tc>
                  <a:txBody>
                    <a:bodyPr/>
                    <a:lstStyle/>
                    <a:p>
                      <a:pPr marL="0" marR="0" lvl="0" indent="0" algn="l" defTabSz="914400" rtl="0" eaLnBrk="1" fontAlgn="base" latinLnBrk="0" hangingPunct="0">
                        <a:lnSpc>
                          <a:spcPct val="100000"/>
                        </a:lnSpc>
                        <a:spcBef>
                          <a:spcPct val="0"/>
                        </a:spcBef>
                        <a:spcAft>
                          <a:spcPct val="0"/>
                        </a:spcAft>
                        <a:buClrTx/>
                        <a:buSzTx/>
                        <a:buFontTx/>
                        <a:buNone/>
                        <a:tabLst/>
                      </a:pPr>
                      <a:r>
                        <a:rPr kumimoji="0" lang="it-IT" sz="800" b="0" i="0" u="none" strike="noStrike" cap="none" normalizeH="0" baseline="0" smtClean="0">
                          <a:ln>
                            <a:noFill/>
                          </a:ln>
                          <a:solidFill>
                            <a:srgbClr val="000000"/>
                          </a:solidFill>
                          <a:effectLst/>
                          <a:latin typeface="Calibri" pitchFamily="34" charset="0"/>
                          <a:cs typeface="Calibri" pitchFamily="34" charset="0"/>
                          <a:sym typeface="Calibri" pitchFamily="34" charset="0"/>
                        </a:rPr>
                        <a:t> €                      40.000 </a:t>
                      </a:r>
                      <a:endParaRPr kumimoji="0" lang="it-IT" sz="6600" b="0" i="0" u="none" strike="noStrike" cap="none" normalizeH="0" baseline="0" smtClean="0">
                        <a:ln>
                          <a:noFill/>
                        </a:ln>
                        <a:solidFill>
                          <a:srgbClr val="04617B"/>
                        </a:solidFill>
                        <a:effectLst/>
                        <a:latin typeface="Century Gothic" pitchFamily="34" charset="0"/>
                        <a:ea typeface="Century Gothic" pitchFamily="34" charset="0"/>
                        <a:cs typeface="Century Gothic" pitchFamily="34" charset="0"/>
                        <a:sym typeface="Century Gothic" pitchFamily="34" charset="0"/>
                      </a:endParaRPr>
                    </a:p>
                  </a:txBody>
                  <a:tcPr marL="9525" marR="9525" marT="9525" marB="9525" anchor="b"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FFF2B6"/>
                    </a:solidFill>
                  </a:tcPr>
                </a:tc>
              </a:tr>
              <a:tr h="163513">
                <a:tc>
                  <a:txBody>
                    <a:bodyPr/>
                    <a:lstStyle/>
                    <a:p>
                      <a:pPr marL="0" marR="0" lvl="0" indent="0" algn="l" defTabSz="914400" rtl="0" eaLnBrk="1" fontAlgn="base" latinLnBrk="0" hangingPunct="0">
                        <a:lnSpc>
                          <a:spcPct val="100000"/>
                        </a:lnSpc>
                        <a:spcBef>
                          <a:spcPct val="0"/>
                        </a:spcBef>
                        <a:spcAft>
                          <a:spcPct val="0"/>
                        </a:spcAft>
                        <a:buClrTx/>
                        <a:buSzTx/>
                        <a:buFontTx/>
                        <a:buNone/>
                        <a:tabLst/>
                      </a:pPr>
                      <a:r>
                        <a:rPr kumimoji="0" lang="it-IT" sz="800" b="0" i="0" u="none" strike="noStrike" cap="none" normalizeH="0" baseline="0" smtClean="0">
                          <a:ln>
                            <a:noFill/>
                          </a:ln>
                          <a:solidFill>
                            <a:srgbClr val="000000"/>
                          </a:solidFill>
                          <a:effectLst/>
                          <a:latin typeface="Calibri" pitchFamily="34" charset="0"/>
                          <a:cs typeface="Calibri" pitchFamily="34" charset="0"/>
                          <a:sym typeface="Calibri" pitchFamily="34" charset="0"/>
                        </a:rPr>
                        <a:t>TASSO</a:t>
                      </a:r>
                      <a:endParaRPr kumimoji="0" lang="it-IT" sz="6600" b="0" i="0" u="none" strike="noStrike" cap="none" normalizeH="0" baseline="0" smtClean="0">
                        <a:ln>
                          <a:noFill/>
                        </a:ln>
                        <a:solidFill>
                          <a:srgbClr val="04617B"/>
                        </a:solidFill>
                        <a:effectLst/>
                        <a:latin typeface="Century Gothic" pitchFamily="34" charset="0"/>
                        <a:ea typeface="Century Gothic" pitchFamily="34" charset="0"/>
                        <a:cs typeface="Century Gothic" pitchFamily="34" charset="0"/>
                        <a:sym typeface="Century Gothic" pitchFamily="34" charset="0"/>
                      </a:endParaRPr>
                    </a:p>
                  </a:txBody>
                  <a:tcPr marL="9525" marR="9525" marT="9525" marB="9525" anchor="b"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FFF2B6"/>
                    </a:solidFill>
                  </a:tcPr>
                </a:tc>
                <a:tc>
                  <a:txBody>
                    <a:bodyPr/>
                    <a:lstStyle/>
                    <a:p>
                      <a:pPr marL="0" marR="0" lvl="0" indent="0" algn="l" defTabSz="914400" rtl="0" eaLnBrk="1" fontAlgn="base" latinLnBrk="0" hangingPunct="0">
                        <a:lnSpc>
                          <a:spcPct val="100000"/>
                        </a:lnSpc>
                        <a:spcBef>
                          <a:spcPct val="0"/>
                        </a:spcBef>
                        <a:spcAft>
                          <a:spcPct val="0"/>
                        </a:spcAft>
                        <a:buClrTx/>
                        <a:buSzTx/>
                        <a:buFontTx/>
                        <a:buNone/>
                        <a:tabLst/>
                      </a:pPr>
                      <a:r>
                        <a:rPr kumimoji="0" lang="it-IT" sz="800" b="0" i="0" u="none" strike="noStrike" cap="none" normalizeH="0" baseline="0" smtClean="0">
                          <a:ln>
                            <a:noFill/>
                          </a:ln>
                          <a:solidFill>
                            <a:srgbClr val="000000"/>
                          </a:solidFill>
                          <a:effectLst/>
                          <a:latin typeface="Calibri" pitchFamily="34" charset="0"/>
                          <a:cs typeface="Calibri" pitchFamily="34" charset="0"/>
                          <a:sym typeface="Calibri" pitchFamily="34" charset="0"/>
                        </a:rPr>
                        <a:t>3,90%</a:t>
                      </a:r>
                      <a:endParaRPr kumimoji="0" lang="it-IT" sz="6600" b="0" i="0" u="none" strike="noStrike" cap="none" normalizeH="0" baseline="0" smtClean="0">
                        <a:ln>
                          <a:noFill/>
                        </a:ln>
                        <a:solidFill>
                          <a:srgbClr val="04617B"/>
                        </a:solidFill>
                        <a:effectLst/>
                        <a:latin typeface="Century Gothic" pitchFamily="34" charset="0"/>
                        <a:ea typeface="Century Gothic" pitchFamily="34" charset="0"/>
                        <a:cs typeface="Century Gothic" pitchFamily="34" charset="0"/>
                        <a:sym typeface="Century Gothic" pitchFamily="34" charset="0"/>
                      </a:endParaRPr>
                    </a:p>
                  </a:txBody>
                  <a:tcPr marL="9525" marR="9525" marT="9525" marB="9525" anchor="b"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FFF2B6"/>
                    </a:solidFill>
                  </a:tcPr>
                </a:tc>
              </a:tr>
              <a:tr h="163513">
                <a:tc>
                  <a:txBody>
                    <a:bodyPr/>
                    <a:lstStyle/>
                    <a:p>
                      <a:pPr marL="0" marR="0" lvl="0" indent="0" algn="l" defTabSz="914400" rtl="0" eaLnBrk="1" fontAlgn="base" latinLnBrk="0" hangingPunct="0">
                        <a:lnSpc>
                          <a:spcPct val="100000"/>
                        </a:lnSpc>
                        <a:spcBef>
                          <a:spcPct val="0"/>
                        </a:spcBef>
                        <a:spcAft>
                          <a:spcPct val="0"/>
                        </a:spcAft>
                        <a:buClrTx/>
                        <a:buSzTx/>
                        <a:buFontTx/>
                        <a:buNone/>
                        <a:tabLst/>
                      </a:pPr>
                      <a:r>
                        <a:rPr kumimoji="0" lang="it-IT" sz="800" b="0" i="0" u="none" strike="noStrike" cap="none" normalizeH="0" baseline="0" smtClean="0">
                          <a:ln>
                            <a:noFill/>
                          </a:ln>
                          <a:solidFill>
                            <a:srgbClr val="000000"/>
                          </a:solidFill>
                          <a:effectLst/>
                          <a:latin typeface="Calibri" pitchFamily="34" charset="0"/>
                          <a:cs typeface="Calibri" pitchFamily="34" charset="0"/>
                          <a:sym typeface="Calibri" pitchFamily="34" charset="0"/>
                        </a:rPr>
                        <a:t>DURATA</a:t>
                      </a:r>
                      <a:endParaRPr kumimoji="0" lang="it-IT" sz="6600" b="0" i="0" u="none" strike="noStrike" cap="none" normalizeH="0" baseline="0" smtClean="0">
                        <a:ln>
                          <a:noFill/>
                        </a:ln>
                        <a:solidFill>
                          <a:srgbClr val="04617B"/>
                        </a:solidFill>
                        <a:effectLst/>
                        <a:latin typeface="Century Gothic" pitchFamily="34" charset="0"/>
                        <a:ea typeface="Century Gothic" pitchFamily="34" charset="0"/>
                        <a:cs typeface="Century Gothic" pitchFamily="34" charset="0"/>
                        <a:sym typeface="Century Gothic" pitchFamily="34" charset="0"/>
                      </a:endParaRPr>
                    </a:p>
                  </a:txBody>
                  <a:tcPr marL="9525" marR="9525" marT="9525" marB="9525" anchor="b"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FFF2B6"/>
                    </a:solidFill>
                  </a:tcPr>
                </a:tc>
                <a:tc>
                  <a:txBody>
                    <a:bodyPr/>
                    <a:lstStyle/>
                    <a:p>
                      <a:pPr marL="0" marR="0" lvl="0" indent="0" algn="l" defTabSz="914400" rtl="0" eaLnBrk="1" fontAlgn="base" latinLnBrk="0" hangingPunct="0">
                        <a:lnSpc>
                          <a:spcPct val="100000"/>
                        </a:lnSpc>
                        <a:spcBef>
                          <a:spcPct val="0"/>
                        </a:spcBef>
                        <a:spcAft>
                          <a:spcPct val="0"/>
                        </a:spcAft>
                        <a:buClrTx/>
                        <a:buSzTx/>
                        <a:buFontTx/>
                        <a:buNone/>
                        <a:tabLst/>
                      </a:pPr>
                      <a:r>
                        <a:rPr kumimoji="0" lang="it-IT" sz="800" b="0" i="0" u="none" strike="noStrike" cap="none" normalizeH="0" baseline="0" smtClean="0">
                          <a:ln>
                            <a:noFill/>
                          </a:ln>
                          <a:solidFill>
                            <a:srgbClr val="000000"/>
                          </a:solidFill>
                          <a:effectLst/>
                          <a:latin typeface="Calibri" pitchFamily="34" charset="0"/>
                          <a:cs typeface="Calibri" pitchFamily="34" charset="0"/>
                          <a:sym typeface="Calibri" pitchFamily="34" charset="0"/>
                        </a:rPr>
                        <a:t>10 ANNI</a:t>
                      </a:r>
                      <a:endParaRPr kumimoji="0" lang="it-IT" sz="6600" b="0" i="0" u="none" strike="noStrike" cap="none" normalizeH="0" baseline="0" smtClean="0">
                        <a:ln>
                          <a:noFill/>
                        </a:ln>
                        <a:solidFill>
                          <a:srgbClr val="04617B"/>
                        </a:solidFill>
                        <a:effectLst/>
                        <a:latin typeface="Century Gothic" pitchFamily="34" charset="0"/>
                        <a:ea typeface="Century Gothic" pitchFamily="34" charset="0"/>
                        <a:cs typeface="Century Gothic" pitchFamily="34" charset="0"/>
                        <a:sym typeface="Century Gothic" pitchFamily="34" charset="0"/>
                      </a:endParaRPr>
                    </a:p>
                  </a:txBody>
                  <a:tcPr marL="9525" marR="9525" marT="9525" marB="9525" anchor="b"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FFF2B6"/>
                    </a:solidFill>
                  </a:tcPr>
                </a:tc>
              </a:tr>
            </a:tbl>
          </a:graphicData>
        </a:graphic>
      </p:graphicFrame>
    </p:spTree>
  </p:cSld>
  <p:clrMapOvr>
    <a:masterClrMapping/>
  </p:clrMapOvr>
  <p:transition spd="med"/>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AutoShape 1"/>
          <p:cNvSpPr>
            <a:spLocks/>
          </p:cNvSpPr>
          <p:nvPr/>
        </p:nvSpPr>
        <p:spPr bwMode="auto">
          <a:xfrm>
            <a:off x="-12700" y="-76200"/>
            <a:ext cx="6883400" cy="92964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599"/>
                </a:lnTo>
                <a:lnTo>
                  <a:pt x="0" y="21599"/>
                </a:lnTo>
                <a:close/>
              </a:path>
            </a:pathLst>
          </a:custGeom>
          <a:gradFill rotWithShape="0">
            <a:gsLst>
              <a:gs pos="0">
                <a:srgbClr val="FFFFFF"/>
              </a:gs>
              <a:gs pos="11806">
                <a:srgbClr val="FFFFFF"/>
              </a:gs>
              <a:gs pos="100000">
                <a:srgbClr val="FE7F5C"/>
              </a:gs>
            </a:gsLst>
            <a:lin ang="5400000"/>
          </a:gradFill>
          <a:ln w="50800" cap="flat" cmpd="sng">
            <a:solidFill>
              <a:srgbClr val="000000"/>
            </a:solidFill>
            <a:prstDash val="solid"/>
            <a:miter lim="0"/>
            <a:headEnd/>
            <a:tailEnd/>
          </a:ln>
          <a:effectLst>
            <a:outerShdw blurRad="38100" dist="20000" dir="5400000" algn="ctr" rotWithShape="0">
              <a:srgbClr val="000000">
                <a:alpha val="37999"/>
              </a:srgbClr>
            </a:outerShdw>
          </a:effectLst>
        </p:spPr>
        <p:txBody>
          <a:bodyPr lIns="0" tIns="0" rIns="0" bIns="0"/>
          <a:lstStyle/>
          <a:p>
            <a:endParaRPr lang="it-IT"/>
          </a:p>
        </p:txBody>
      </p:sp>
      <p:grpSp>
        <p:nvGrpSpPr>
          <p:cNvPr id="22530" name="Group 2"/>
          <p:cNvGrpSpPr>
            <a:grpSpLocks/>
          </p:cNvGrpSpPr>
          <p:nvPr/>
        </p:nvGrpSpPr>
        <p:grpSpPr bwMode="auto">
          <a:xfrm>
            <a:off x="6350" y="8447088"/>
            <a:ext cx="6945313" cy="657225"/>
            <a:chOff x="0" y="0"/>
            <a:chExt cx="6944837" cy="656642"/>
          </a:xfrm>
        </p:grpSpPr>
        <p:pic>
          <p:nvPicPr>
            <p:cNvPr id="22531" name="Picture 3" descr="pasted-image.pdf"/>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407637" cy="65664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22532" name="Picture 4" descr="pasted-image.pdf"/>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384300" y="0"/>
              <a:ext cx="1407637" cy="65664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22533" name="Picture 5" descr="pasted-image.pdf"/>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768600" y="0"/>
              <a:ext cx="1407637" cy="65664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22534" name="Picture 6" descr="pasted-image.pdf"/>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152900" y="0"/>
              <a:ext cx="1407637" cy="65664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22535" name="Picture 7" descr="pasted-image.pdf"/>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537200" y="0"/>
              <a:ext cx="1407637" cy="65664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grpSp>
      <p:pic>
        <p:nvPicPr>
          <p:cNvPr id="22536" name="Picture 8" descr="Chef Chez Vous marchio.ai"/>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081713" y="98425"/>
            <a:ext cx="682625" cy="8143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22537" name="AutoShape 9"/>
          <p:cNvSpPr>
            <a:spLocks/>
          </p:cNvSpPr>
          <p:nvPr/>
        </p:nvSpPr>
        <p:spPr bwMode="auto">
          <a:xfrm>
            <a:off x="723900" y="882650"/>
            <a:ext cx="5510213" cy="96678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599"/>
                </a:lnTo>
                <a:lnTo>
                  <a:pt x="0" y="21599"/>
                </a:lnTo>
                <a:close/>
              </a:path>
            </a:pathLst>
          </a:custGeom>
          <a:noFill/>
          <a:ln>
            <a:noFill/>
          </a:ln>
          <a:effectLst>
            <a:outerShdw blurRad="101600" dist="25400" dir="5400000" algn="ctr" rotWithShape="0">
              <a:srgbClr val="000000">
                <a:alpha val="7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Lst>
        </p:spPr>
        <p:txBody>
          <a:bodyPr lIns="0" tIns="0" rIns="0" bIns="0" anchor="ctr"/>
          <a:lstStyle/>
          <a:p>
            <a:pPr defTabSz="839788">
              <a:lnSpc>
                <a:spcPct val="90000"/>
              </a:lnSpc>
            </a:pPr>
            <a:r>
              <a:rPr lang="it-IT" sz="3200">
                <a:latin typeface="Lithos Pro" charset="0"/>
                <a:sym typeface="Lithos Pro" charset="0"/>
              </a:rPr>
              <a:t>PREVISIONE RICAVI PER IL PRIMO ANNO</a:t>
            </a:r>
            <a:endParaRPr lang="it-IT"/>
          </a:p>
        </p:txBody>
      </p:sp>
      <p:graphicFrame>
        <p:nvGraphicFramePr>
          <p:cNvPr id="22538" name="Group 10"/>
          <p:cNvGraphicFramePr>
            <a:graphicFrameLocks noGrp="1"/>
          </p:cNvGraphicFramePr>
          <p:nvPr/>
        </p:nvGraphicFramePr>
        <p:xfrm>
          <a:off x="228600" y="3135313"/>
          <a:ext cx="6402388" cy="3087687"/>
        </p:xfrm>
        <a:graphic>
          <a:graphicData uri="http://schemas.openxmlformats.org/drawingml/2006/table">
            <a:tbl>
              <a:tblPr/>
              <a:tblGrid>
                <a:gridCol w="1358900"/>
                <a:gridCol w="587375"/>
                <a:gridCol w="587375"/>
                <a:gridCol w="688975"/>
                <a:gridCol w="688975"/>
                <a:gridCol w="688975"/>
                <a:gridCol w="762000"/>
                <a:gridCol w="1039813"/>
              </a:tblGrid>
              <a:tr h="617538">
                <a:tc>
                  <a:txBody>
                    <a:bodyPr/>
                    <a:lstStyle/>
                    <a:p>
                      <a:pPr marL="0" marR="0" lvl="0" indent="0" algn="l" defTabSz="914400" rtl="0" eaLnBrk="1" fontAlgn="base" latinLnBrk="0" hangingPunct="0">
                        <a:lnSpc>
                          <a:spcPct val="100000"/>
                        </a:lnSpc>
                        <a:spcBef>
                          <a:spcPct val="0"/>
                        </a:spcBef>
                        <a:spcAft>
                          <a:spcPct val="0"/>
                        </a:spcAft>
                        <a:buClrTx/>
                        <a:buSzTx/>
                        <a:buFontTx/>
                        <a:buNone/>
                        <a:tabLst/>
                      </a:pPr>
                      <a:r>
                        <a:rPr kumimoji="0" lang="it-IT" sz="2000" b="0" i="0" u="none" strike="noStrike" cap="none" normalizeH="0" baseline="0" smtClean="0">
                          <a:ln>
                            <a:noFill/>
                          </a:ln>
                          <a:solidFill>
                            <a:srgbClr val="000000"/>
                          </a:solidFill>
                          <a:effectLst/>
                          <a:latin typeface="Calibri" pitchFamily="34" charset="0"/>
                          <a:cs typeface="Calibri" pitchFamily="34" charset="0"/>
                          <a:sym typeface="Calibri" pitchFamily="34" charset="0"/>
                        </a:rPr>
                        <a:t> </a:t>
                      </a:r>
                      <a:endParaRPr kumimoji="0" lang="it-IT" sz="6600" b="0" i="0" u="none" strike="noStrike" cap="none" normalizeH="0" baseline="0" smtClean="0">
                        <a:ln>
                          <a:noFill/>
                        </a:ln>
                        <a:solidFill>
                          <a:srgbClr val="04617B"/>
                        </a:solidFill>
                        <a:effectLst/>
                        <a:latin typeface="Century Gothic" pitchFamily="34" charset="0"/>
                        <a:ea typeface="Century Gothic" pitchFamily="34" charset="0"/>
                        <a:cs typeface="Century Gothic" pitchFamily="34" charset="0"/>
                        <a:sym typeface="Century Gothic" pitchFamily="34" charset="0"/>
                      </a:endParaRPr>
                    </a:p>
                  </a:txBody>
                  <a:tcPr marL="9525" marR="9525" marT="9525" marB="9525" anchor="b"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FCF2B6"/>
                    </a:solidFill>
                  </a:tcPr>
                </a:tc>
                <a:tc>
                  <a:txBody>
                    <a:bodyPr/>
                    <a:lstStyle/>
                    <a:p>
                      <a:pPr marL="0" marR="0" lvl="0" indent="0" algn="l" defTabSz="914400" rtl="0" eaLnBrk="1" fontAlgn="base" latinLnBrk="0" hangingPunct="0">
                        <a:lnSpc>
                          <a:spcPct val="100000"/>
                        </a:lnSpc>
                        <a:spcBef>
                          <a:spcPct val="0"/>
                        </a:spcBef>
                        <a:spcAft>
                          <a:spcPct val="0"/>
                        </a:spcAft>
                        <a:buClrTx/>
                        <a:buSzTx/>
                        <a:buFontTx/>
                        <a:buNone/>
                        <a:tabLst/>
                      </a:pPr>
                      <a:r>
                        <a:rPr kumimoji="0" lang="it-IT" sz="800" b="0" i="0" u="none" strike="noStrike" cap="none" normalizeH="0" baseline="0" smtClean="0">
                          <a:ln>
                            <a:noFill/>
                          </a:ln>
                          <a:solidFill>
                            <a:srgbClr val="000000"/>
                          </a:solidFill>
                          <a:effectLst/>
                          <a:latin typeface="Calibri" pitchFamily="34" charset="0"/>
                          <a:cs typeface="Calibri" pitchFamily="34" charset="0"/>
                          <a:sym typeface="Calibri" pitchFamily="34" charset="0"/>
                        </a:rPr>
                        <a:t>COSTO </a:t>
                      </a:r>
                      <a:endParaRPr kumimoji="0" lang="it-IT" sz="6600" b="0" i="0" u="none" strike="noStrike" cap="none" normalizeH="0" baseline="0" smtClean="0">
                        <a:ln>
                          <a:noFill/>
                        </a:ln>
                        <a:solidFill>
                          <a:srgbClr val="04617B"/>
                        </a:solidFill>
                        <a:effectLst/>
                        <a:latin typeface="Century Gothic" pitchFamily="34" charset="0"/>
                        <a:ea typeface="Century Gothic" pitchFamily="34" charset="0"/>
                        <a:cs typeface="Century Gothic" pitchFamily="34" charset="0"/>
                        <a:sym typeface="Century Gothic" pitchFamily="34" charset="0"/>
                      </a:endParaRPr>
                    </a:p>
                  </a:txBody>
                  <a:tcPr marL="9525" marR="9525" marT="9525" marB="9525"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FCF2B6"/>
                    </a:solidFill>
                  </a:tcPr>
                </a:tc>
                <a:tc>
                  <a:txBody>
                    <a:bodyPr/>
                    <a:lstStyle/>
                    <a:p>
                      <a:pPr marL="0" marR="0" lvl="0" indent="0" algn="l" defTabSz="914400" rtl="0" eaLnBrk="1" fontAlgn="base" latinLnBrk="0" hangingPunct="0">
                        <a:lnSpc>
                          <a:spcPct val="100000"/>
                        </a:lnSpc>
                        <a:spcBef>
                          <a:spcPct val="0"/>
                        </a:spcBef>
                        <a:spcAft>
                          <a:spcPct val="0"/>
                        </a:spcAft>
                        <a:buClrTx/>
                        <a:buSzTx/>
                        <a:buFontTx/>
                        <a:buNone/>
                        <a:tabLst/>
                      </a:pPr>
                      <a:r>
                        <a:rPr kumimoji="0" lang="it-IT" sz="800" b="0" i="0" u="none" strike="noStrike" cap="none" normalizeH="0" baseline="0" smtClean="0">
                          <a:ln>
                            <a:noFill/>
                          </a:ln>
                          <a:solidFill>
                            <a:srgbClr val="000000"/>
                          </a:solidFill>
                          <a:effectLst/>
                          <a:latin typeface="Calibri" pitchFamily="34" charset="0"/>
                          <a:cs typeface="Calibri" pitchFamily="34" charset="0"/>
                          <a:sym typeface="Calibri" pitchFamily="34" charset="0"/>
                        </a:rPr>
                        <a:t>PREZZO</a:t>
                      </a:r>
                      <a:endParaRPr kumimoji="0" lang="it-IT" sz="6600" b="0" i="0" u="none" strike="noStrike" cap="none" normalizeH="0" baseline="0" smtClean="0">
                        <a:ln>
                          <a:noFill/>
                        </a:ln>
                        <a:solidFill>
                          <a:srgbClr val="04617B"/>
                        </a:solidFill>
                        <a:effectLst/>
                        <a:latin typeface="Century Gothic" pitchFamily="34" charset="0"/>
                        <a:ea typeface="Century Gothic" pitchFamily="34" charset="0"/>
                        <a:cs typeface="Century Gothic" pitchFamily="34" charset="0"/>
                        <a:sym typeface="Century Gothic" pitchFamily="34" charset="0"/>
                      </a:endParaRPr>
                    </a:p>
                  </a:txBody>
                  <a:tcPr marL="9525" marR="9525" marT="9525" marB="9525"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FCF2B6"/>
                    </a:solidFill>
                  </a:tcPr>
                </a:tc>
                <a:tc>
                  <a:txBody>
                    <a:bodyPr/>
                    <a:lstStyle/>
                    <a:p>
                      <a:pPr marL="0" marR="0" lvl="0" indent="0" algn="l" defTabSz="914400" rtl="0" eaLnBrk="1" fontAlgn="base" latinLnBrk="0" hangingPunct="0">
                        <a:lnSpc>
                          <a:spcPct val="100000"/>
                        </a:lnSpc>
                        <a:spcBef>
                          <a:spcPct val="0"/>
                        </a:spcBef>
                        <a:spcAft>
                          <a:spcPct val="0"/>
                        </a:spcAft>
                        <a:buClrTx/>
                        <a:buSzTx/>
                        <a:buFontTx/>
                        <a:buNone/>
                        <a:tabLst/>
                      </a:pPr>
                      <a:r>
                        <a:rPr kumimoji="0" lang="it-IT" sz="800" b="0" i="0" u="none" strike="noStrike" cap="none" normalizeH="0" baseline="0" smtClean="0">
                          <a:ln>
                            <a:noFill/>
                          </a:ln>
                          <a:solidFill>
                            <a:srgbClr val="000000"/>
                          </a:solidFill>
                          <a:effectLst/>
                          <a:latin typeface="Calibri" pitchFamily="34" charset="0"/>
                          <a:cs typeface="Calibri" pitchFamily="34" charset="0"/>
                          <a:sym typeface="Calibri" pitchFamily="34" charset="0"/>
                        </a:rPr>
                        <a:t>PERSONE</a:t>
                      </a:r>
                      <a:endParaRPr kumimoji="0" lang="it-IT" sz="6600" b="0" i="0" u="none" strike="noStrike" cap="none" normalizeH="0" baseline="0" smtClean="0">
                        <a:ln>
                          <a:noFill/>
                        </a:ln>
                        <a:solidFill>
                          <a:srgbClr val="04617B"/>
                        </a:solidFill>
                        <a:effectLst/>
                        <a:latin typeface="Century Gothic" pitchFamily="34" charset="0"/>
                        <a:ea typeface="Century Gothic" pitchFamily="34" charset="0"/>
                        <a:cs typeface="Century Gothic" pitchFamily="34" charset="0"/>
                        <a:sym typeface="Century Gothic" pitchFamily="34" charset="0"/>
                      </a:endParaRPr>
                    </a:p>
                  </a:txBody>
                  <a:tcPr marL="9525" marR="9525" marT="9525" marB="9525"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FCF2B6"/>
                    </a:solidFill>
                  </a:tcPr>
                </a:tc>
                <a:tc>
                  <a:txBody>
                    <a:bodyPr/>
                    <a:lstStyle/>
                    <a:p>
                      <a:pPr marL="0" marR="0" lvl="0" indent="0" algn="l" defTabSz="914400" rtl="0" eaLnBrk="1" fontAlgn="base" latinLnBrk="0" hangingPunct="0">
                        <a:lnSpc>
                          <a:spcPct val="100000"/>
                        </a:lnSpc>
                        <a:spcBef>
                          <a:spcPct val="0"/>
                        </a:spcBef>
                        <a:spcAft>
                          <a:spcPct val="0"/>
                        </a:spcAft>
                        <a:buClrTx/>
                        <a:buSzTx/>
                        <a:buFontTx/>
                        <a:buNone/>
                        <a:tabLst/>
                      </a:pPr>
                      <a:r>
                        <a:rPr kumimoji="0" lang="it-IT" sz="800" b="0" i="0" u="none" strike="noStrike" cap="none" normalizeH="0" baseline="0" smtClean="0">
                          <a:ln>
                            <a:noFill/>
                          </a:ln>
                          <a:solidFill>
                            <a:srgbClr val="000000"/>
                          </a:solidFill>
                          <a:effectLst/>
                          <a:latin typeface="Calibri" pitchFamily="34" charset="0"/>
                          <a:cs typeface="Calibri" pitchFamily="34" charset="0"/>
                          <a:sym typeface="Calibri" pitchFamily="34" charset="0"/>
                        </a:rPr>
                        <a:t>SETTIMANA</a:t>
                      </a:r>
                      <a:endParaRPr kumimoji="0" lang="it-IT" sz="6600" b="0" i="0" u="none" strike="noStrike" cap="none" normalizeH="0" baseline="0" smtClean="0">
                        <a:ln>
                          <a:noFill/>
                        </a:ln>
                        <a:solidFill>
                          <a:srgbClr val="04617B"/>
                        </a:solidFill>
                        <a:effectLst/>
                        <a:latin typeface="Century Gothic" pitchFamily="34" charset="0"/>
                        <a:ea typeface="Century Gothic" pitchFamily="34" charset="0"/>
                        <a:cs typeface="Century Gothic" pitchFamily="34" charset="0"/>
                        <a:sym typeface="Century Gothic" pitchFamily="34" charset="0"/>
                      </a:endParaRPr>
                    </a:p>
                  </a:txBody>
                  <a:tcPr marL="9525" marR="9525" marT="9525" marB="9525"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FCF2B6"/>
                    </a:solidFill>
                  </a:tcPr>
                </a:tc>
                <a:tc>
                  <a:txBody>
                    <a:bodyPr/>
                    <a:lstStyle/>
                    <a:p>
                      <a:pPr marL="0" marR="0" lvl="0" indent="0" algn="l" defTabSz="914400" rtl="0" eaLnBrk="1" fontAlgn="base" latinLnBrk="0" hangingPunct="0">
                        <a:lnSpc>
                          <a:spcPct val="100000"/>
                        </a:lnSpc>
                        <a:spcBef>
                          <a:spcPct val="0"/>
                        </a:spcBef>
                        <a:spcAft>
                          <a:spcPct val="0"/>
                        </a:spcAft>
                        <a:buClrTx/>
                        <a:buSzTx/>
                        <a:buFontTx/>
                        <a:buNone/>
                        <a:tabLst/>
                      </a:pPr>
                      <a:r>
                        <a:rPr kumimoji="0" lang="it-IT" sz="800" b="0" i="0" u="none" strike="noStrike" cap="none" normalizeH="0" baseline="0" smtClean="0">
                          <a:ln>
                            <a:noFill/>
                          </a:ln>
                          <a:solidFill>
                            <a:srgbClr val="000000"/>
                          </a:solidFill>
                          <a:effectLst/>
                          <a:latin typeface="Calibri" pitchFamily="34" charset="0"/>
                          <a:cs typeface="Calibri" pitchFamily="34" charset="0"/>
                          <a:sym typeface="Calibri" pitchFamily="34" charset="0"/>
                        </a:rPr>
                        <a:t>ANNO</a:t>
                      </a:r>
                      <a:endParaRPr kumimoji="0" lang="it-IT" sz="6600" b="0" i="0" u="none" strike="noStrike" cap="none" normalizeH="0" baseline="0" smtClean="0">
                        <a:ln>
                          <a:noFill/>
                        </a:ln>
                        <a:solidFill>
                          <a:srgbClr val="04617B"/>
                        </a:solidFill>
                        <a:effectLst/>
                        <a:latin typeface="Century Gothic" pitchFamily="34" charset="0"/>
                        <a:ea typeface="Century Gothic" pitchFamily="34" charset="0"/>
                        <a:cs typeface="Century Gothic" pitchFamily="34" charset="0"/>
                        <a:sym typeface="Century Gothic" pitchFamily="34" charset="0"/>
                      </a:endParaRPr>
                    </a:p>
                  </a:txBody>
                  <a:tcPr marL="9525" marR="9525" marT="9525" marB="9525"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FCF2B6"/>
                    </a:solidFill>
                  </a:tcPr>
                </a:tc>
                <a:tc>
                  <a:txBody>
                    <a:bodyPr/>
                    <a:lstStyle/>
                    <a:p>
                      <a:pPr marL="0" marR="0" lvl="0" indent="0" algn="l" defTabSz="914400" rtl="0" eaLnBrk="1" fontAlgn="base" latinLnBrk="0" hangingPunct="0">
                        <a:lnSpc>
                          <a:spcPct val="100000"/>
                        </a:lnSpc>
                        <a:spcBef>
                          <a:spcPct val="0"/>
                        </a:spcBef>
                        <a:spcAft>
                          <a:spcPct val="0"/>
                        </a:spcAft>
                        <a:buClrTx/>
                        <a:buSzTx/>
                        <a:buFontTx/>
                        <a:buNone/>
                        <a:tabLst/>
                      </a:pPr>
                      <a:r>
                        <a:rPr kumimoji="0" lang="it-IT" sz="800" b="0" i="0" u="none" strike="noStrike" cap="none" normalizeH="0" baseline="0" smtClean="0">
                          <a:ln>
                            <a:noFill/>
                          </a:ln>
                          <a:solidFill>
                            <a:srgbClr val="000000"/>
                          </a:solidFill>
                          <a:effectLst/>
                          <a:latin typeface="Calibri" pitchFamily="34" charset="0"/>
                          <a:cs typeface="Calibri" pitchFamily="34" charset="0"/>
                          <a:sym typeface="Calibri" pitchFamily="34" charset="0"/>
                        </a:rPr>
                        <a:t>COSTI TOT</a:t>
                      </a:r>
                      <a:endParaRPr kumimoji="0" lang="it-IT" sz="6600" b="0" i="0" u="none" strike="noStrike" cap="none" normalizeH="0" baseline="0" smtClean="0">
                        <a:ln>
                          <a:noFill/>
                        </a:ln>
                        <a:solidFill>
                          <a:srgbClr val="04617B"/>
                        </a:solidFill>
                        <a:effectLst/>
                        <a:latin typeface="Century Gothic" pitchFamily="34" charset="0"/>
                        <a:ea typeface="Century Gothic" pitchFamily="34" charset="0"/>
                        <a:cs typeface="Century Gothic" pitchFamily="34" charset="0"/>
                        <a:sym typeface="Century Gothic" pitchFamily="34" charset="0"/>
                      </a:endParaRPr>
                    </a:p>
                  </a:txBody>
                  <a:tcPr marL="9525" marR="9525" marT="9525" marB="9525"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FCF2B6"/>
                    </a:solidFill>
                  </a:tcPr>
                </a:tc>
                <a:tc>
                  <a:txBody>
                    <a:bodyPr/>
                    <a:lstStyle/>
                    <a:p>
                      <a:pPr marL="0" marR="0" lvl="0" indent="0" algn="l" defTabSz="914400" rtl="0" eaLnBrk="1" fontAlgn="base" latinLnBrk="0" hangingPunct="0">
                        <a:lnSpc>
                          <a:spcPct val="100000"/>
                        </a:lnSpc>
                        <a:spcBef>
                          <a:spcPct val="0"/>
                        </a:spcBef>
                        <a:spcAft>
                          <a:spcPct val="0"/>
                        </a:spcAft>
                        <a:buClrTx/>
                        <a:buSzTx/>
                        <a:buFontTx/>
                        <a:buNone/>
                        <a:tabLst/>
                      </a:pPr>
                      <a:r>
                        <a:rPr kumimoji="0" lang="it-IT" sz="800" b="0" i="0" u="none" strike="noStrike" cap="none" normalizeH="0" baseline="0" smtClean="0">
                          <a:ln>
                            <a:noFill/>
                          </a:ln>
                          <a:solidFill>
                            <a:srgbClr val="000000"/>
                          </a:solidFill>
                          <a:effectLst/>
                          <a:latin typeface="Calibri" pitchFamily="34" charset="0"/>
                          <a:cs typeface="Calibri" pitchFamily="34" charset="0"/>
                          <a:sym typeface="Calibri" pitchFamily="34" charset="0"/>
                        </a:rPr>
                        <a:t>RIC. TOTALI</a:t>
                      </a:r>
                      <a:endParaRPr kumimoji="0" lang="it-IT" sz="6600" b="0" i="0" u="none" strike="noStrike" cap="none" normalizeH="0" baseline="0" smtClean="0">
                        <a:ln>
                          <a:noFill/>
                        </a:ln>
                        <a:solidFill>
                          <a:srgbClr val="04617B"/>
                        </a:solidFill>
                        <a:effectLst/>
                        <a:latin typeface="Century Gothic" pitchFamily="34" charset="0"/>
                        <a:ea typeface="Century Gothic" pitchFamily="34" charset="0"/>
                        <a:cs typeface="Century Gothic" pitchFamily="34" charset="0"/>
                        <a:sym typeface="Century Gothic" pitchFamily="34" charset="0"/>
                      </a:endParaRPr>
                    </a:p>
                  </a:txBody>
                  <a:tcPr marL="9525" marR="9525" marT="9525" marB="9525"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FCF2B6"/>
                    </a:solidFill>
                  </a:tcPr>
                </a:tc>
              </a:tr>
              <a:tr h="617538">
                <a:tc>
                  <a:txBody>
                    <a:bodyPr/>
                    <a:lstStyle/>
                    <a:p>
                      <a:pPr marL="0" marR="0" lvl="0" indent="0" algn="l" defTabSz="914400" rtl="0" eaLnBrk="1" fontAlgn="base" latinLnBrk="0" hangingPunct="0">
                        <a:lnSpc>
                          <a:spcPct val="100000"/>
                        </a:lnSpc>
                        <a:spcBef>
                          <a:spcPct val="0"/>
                        </a:spcBef>
                        <a:spcAft>
                          <a:spcPct val="0"/>
                        </a:spcAft>
                        <a:buClrTx/>
                        <a:buSzTx/>
                        <a:buFontTx/>
                        <a:buNone/>
                        <a:tabLst/>
                      </a:pPr>
                      <a:r>
                        <a:rPr kumimoji="0" lang="it-IT" sz="800" b="0" i="0" u="none" strike="noStrike" cap="none" normalizeH="0" baseline="0" smtClean="0">
                          <a:ln>
                            <a:noFill/>
                          </a:ln>
                          <a:solidFill>
                            <a:srgbClr val="000000"/>
                          </a:solidFill>
                          <a:effectLst/>
                          <a:latin typeface="Calibri" pitchFamily="34" charset="0"/>
                          <a:cs typeface="Calibri" pitchFamily="34" charset="0"/>
                          <a:sym typeface="Calibri" pitchFamily="34" charset="0"/>
                        </a:rPr>
                        <a:t>DOMICILIO STANDARD</a:t>
                      </a:r>
                      <a:endParaRPr kumimoji="0" lang="it-IT" sz="6600" b="0" i="0" u="none" strike="noStrike" cap="none" normalizeH="0" baseline="0" smtClean="0">
                        <a:ln>
                          <a:noFill/>
                        </a:ln>
                        <a:solidFill>
                          <a:srgbClr val="04617B"/>
                        </a:solidFill>
                        <a:effectLst/>
                        <a:latin typeface="Century Gothic" pitchFamily="34" charset="0"/>
                        <a:ea typeface="Century Gothic" pitchFamily="34" charset="0"/>
                        <a:cs typeface="Century Gothic" pitchFamily="34" charset="0"/>
                        <a:sym typeface="Century Gothic" pitchFamily="34" charset="0"/>
                      </a:endParaRPr>
                    </a:p>
                  </a:txBody>
                  <a:tcPr marL="9525" marR="9525" marT="9525" marB="9525"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FCF2B6"/>
                    </a:solidFill>
                  </a:tcPr>
                </a:tc>
                <a:tc>
                  <a:txBody>
                    <a:bodyPr/>
                    <a:lstStyle/>
                    <a:p>
                      <a:pPr marL="0" marR="0" lvl="0" indent="0" algn="l" defTabSz="914400" rtl="0" eaLnBrk="1" fontAlgn="base" latinLnBrk="0" hangingPunct="0">
                        <a:lnSpc>
                          <a:spcPct val="100000"/>
                        </a:lnSpc>
                        <a:spcBef>
                          <a:spcPct val="0"/>
                        </a:spcBef>
                        <a:spcAft>
                          <a:spcPct val="0"/>
                        </a:spcAft>
                        <a:buClrTx/>
                        <a:buSzTx/>
                        <a:buFontTx/>
                        <a:buNone/>
                        <a:tabLst/>
                      </a:pPr>
                      <a:r>
                        <a:rPr kumimoji="0" lang="it-IT" sz="800" b="0" i="0" u="none" strike="noStrike" cap="none" normalizeH="0" baseline="0" smtClean="0">
                          <a:ln>
                            <a:noFill/>
                          </a:ln>
                          <a:solidFill>
                            <a:srgbClr val="000000"/>
                          </a:solidFill>
                          <a:effectLst/>
                          <a:latin typeface="Calibri" pitchFamily="34" charset="0"/>
                          <a:cs typeface="Calibri" pitchFamily="34" charset="0"/>
                          <a:sym typeface="Calibri" pitchFamily="34" charset="0"/>
                        </a:rPr>
                        <a:t>5,5</a:t>
                      </a:r>
                      <a:endParaRPr kumimoji="0" lang="it-IT" sz="6600" b="0" i="0" u="none" strike="noStrike" cap="none" normalizeH="0" baseline="0" smtClean="0">
                        <a:ln>
                          <a:noFill/>
                        </a:ln>
                        <a:solidFill>
                          <a:srgbClr val="04617B"/>
                        </a:solidFill>
                        <a:effectLst/>
                        <a:latin typeface="Century Gothic" pitchFamily="34" charset="0"/>
                        <a:ea typeface="Century Gothic" pitchFamily="34" charset="0"/>
                        <a:cs typeface="Century Gothic" pitchFamily="34" charset="0"/>
                        <a:sym typeface="Century Gothic" pitchFamily="34" charset="0"/>
                      </a:endParaRPr>
                    </a:p>
                  </a:txBody>
                  <a:tcPr marL="9525" marR="9525" marT="9525" marB="9525"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FCF2B6"/>
                    </a:solidFill>
                  </a:tcPr>
                </a:tc>
                <a:tc>
                  <a:txBody>
                    <a:bodyPr/>
                    <a:lstStyle/>
                    <a:p>
                      <a:pPr marL="0" marR="0" lvl="0" indent="0" algn="l" defTabSz="914400" rtl="0" eaLnBrk="1" fontAlgn="base" latinLnBrk="0" hangingPunct="0">
                        <a:lnSpc>
                          <a:spcPct val="100000"/>
                        </a:lnSpc>
                        <a:spcBef>
                          <a:spcPct val="0"/>
                        </a:spcBef>
                        <a:spcAft>
                          <a:spcPct val="0"/>
                        </a:spcAft>
                        <a:buClrTx/>
                        <a:buSzTx/>
                        <a:buFontTx/>
                        <a:buNone/>
                        <a:tabLst/>
                      </a:pPr>
                      <a:r>
                        <a:rPr kumimoji="0" lang="it-IT" sz="800" b="0" i="0" u="none" strike="noStrike" cap="none" normalizeH="0" baseline="0" smtClean="0">
                          <a:ln>
                            <a:noFill/>
                          </a:ln>
                          <a:solidFill>
                            <a:srgbClr val="000000"/>
                          </a:solidFill>
                          <a:effectLst/>
                          <a:latin typeface="Calibri" pitchFamily="34" charset="0"/>
                          <a:cs typeface="Calibri" pitchFamily="34" charset="0"/>
                          <a:sym typeface="Calibri" pitchFamily="34" charset="0"/>
                        </a:rPr>
                        <a:t>30</a:t>
                      </a:r>
                      <a:endParaRPr kumimoji="0" lang="it-IT" sz="6600" b="0" i="0" u="none" strike="noStrike" cap="none" normalizeH="0" baseline="0" smtClean="0">
                        <a:ln>
                          <a:noFill/>
                        </a:ln>
                        <a:solidFill>
                          <a:srgbClr val="04617B"/>
                        </a:solidFill>
                        <a:effectLst/>
                        <a:latin typeface="Century Gothic" pitchFamily="34" charset="0"/>
                        <a:ea typeface="Century Gothic" pitchFamily="34" charset="0"/>
                        <a:cs typeface="Century Gothic" pitchFamily="34" charset="0"/>
                        <a:sym typeface="Century Gothic" pitchFamily="34" charset="0"/>
                      </a:endParaRPr>
                    </a:p>
                  </a:txBody>
                  <a:tcPr marL="9525" marR="9525" marT="9525" marB="9525"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FCF2B6"/>
                    </a:solidFill>
                  </a:tcPr>
                </a:tc>
                <a:tc>
                  <a:txBody>
                    <a:bodyPr/>
                    <a:lstStyle/>
                    <a:p>
                      <a:pPr marL="0" marR="0" lvl="0" indent="0" algn="l" defTabSz="914400" rtl="0" eaLnBrk="1" fontAlgn="base" latinLnBrk="0" hangingPunct="0">
                        <a:lnSpc>
                          <a:spcPct val="100000"/>
                        </a:lnSpc>
                        <a:spcBef>
                          <a:spcPct val="0"/>
                        </a:spcBef>
                        <a:spcAft>
                          <a:spcPct val="0"/>
                        </a:spcAft>
                        <a:buClrTx/>
                        <a:buSzTx/>
                        <a:buFontTx/>
                        <a:buNone/>
                        <a:tabLst/>
                      </a:pPr>
                      <a:r>
                        <a:rPr kumimoji="0" lang="it-IT" sz="800" b="0" i="0" u="none" strike="noStrike" cap="none" normalizeH="0" baseline="0" smtClean="0">
                          <a:ln>
                            <a:noFill/>
                          </a:ln>
                          <a:solidFill>
                            <a:srgbClr val="000000"/>
                          </a:solidFill>
                          <a:effectLst/>
                          <a:latin typeface="Calibri" pitchFamily="34" charset="0"/>
                          <a:cs typeface="Calibri" pitchFamily="34" charset="0"/>
                          <a:sym typeface="Calibri" pitchFamily="34" charset="0"/>
                        </a:rPr>
                        <a:t>6</a:t>
                      </a:r>
                      <a:endParaRPr kumimoji="0" lang="it-IT" sz="6600" b="0" i="0" u="none" strike="noStrike" cap="none" normalizeH="0" baseline="0" smtClean="0">
                        <a:ln>
                          <a:noFill/>
                        </a:ln>
                        <a:solidFill>
                          <a:srgbClr val="04617B"/>
                        </a:solidFill>
                        <a:effectLst/>
                        <a:latin typeface="Century Gothic" pitchFamily="34" charset="0"/>
                        <a:ea typeface="Century Gothic" pitchFamily="34" charset="0"/>
                        <a:cs typeface="Century Gothic" pitchFamily="34" charset="0"/>
                        <a:sym typeface="Century Gothic" pitchFamily="34" charset="0"/>
                      </a:endParaRPr>
                    </a:p>
                  </a:txBody>
                  <a:tcPr marL="9525" marR="9525" marT="9525" marB="9525"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FCF2B6"/>
                    </a:solidFill>
                  </a:tcPr>
                </a:tc>
                <a:tc>
                  <a:txBody>
                    <a:bodyPr/>
                    <a:lstStyle/>
                    <a:p>
                      <a:pPr marL="0" marR="0" lvl="0" indent="0" algn="l" defTabSz="914400" rtl="0" eaLnBrk="1" fontAlgn="base" latinLnBrk="0" hangingPunct="0">
                        <a:lnSpc>
                          <a:spcPct val="100000"/>
                        </a:lnSpc>
                        <a:spcBef>
                          <a:spcPct val="0"/>
                        </a:spcBef>
                        <a:spcAft>
                          <a:spcPct val="0"/>
                        </a:spcAft>
                        <a:buClrTx/>
                        <a:buSzTx/>
                        <a:buFontTx/>
                        <a:buNone/>
                        <a:tabLst/>
                      </a:pPr>
                      <a:r>
                        <a:rPr kumimoji="0" lang="it-IT" sz="800" b="0" i="0" u="none" strike="noStrike" cap="none" normalizeH="0" baseline="0" smtClean="0">
                          <a:ln>
                            <a:noFill/>
                          </a:ln>
                          <a:solidFill>
                            <a:srgbClr val="000000"/>
                          </a:solidFill>
                          <a:effectLst/>
                          <a:latin typeface="Calibri" pitchFamily="34" charset="0"/>
                          <a:cs typeface="Calibri" pitchFamily="34" charset="0"/>
                          <a:sym typeface="Calibri" pitchFamily="34" charset="0"/>
                        </a:rPr>
                        <a:t>3</a:t>
                      </a:r>
                      <a:endParaRPr kumimoji="0" lang="it-IT" sz="6600" b="0" i="0" u="none" strike="noStrike" cap="none" normalizeH="0" baseline="0" smtClean="0">
                        <a:ln>
                          <a:noFill/>
                        </a:ln>
                        <a:solidFill>
                          <a:srgbClr val="04617B"/>
                        </a:solidFill>
                        <a:effectLst/>
                        <a:latin typeface="Century Gothic" pitchFamily="34" charset="0"/>
                        <a:ea typeface="Century Gothic" pitchFamily="34" charset="0"/>
                        <a:cs typeface="Century Gothic" pitchFamily="34" charset="0"/>
                        <a:sym typeface="Century Gothic" pitchFamily="34" charset="0"/>
                      </a:endParaRPr>
                    </a:p>
                  </a:txBody>
                  <a:tcPr marL="9525" marR="9525" marT="9525" marB="9525"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FCF2B6"/>
                    </a:solidFill>
                  </a:tcPr>
                </a:tc>
                <a:tc>
                  <a:txBody>
                    <a:bodyPr/>
                    <a:lstStyle/>
                    <a:p>
                      <a:pPr marL="0" marR="0" lvl="0" indent="0" algn="l" defTabSz="914400" rtl="0" eaLnBrk="1" fontAlgn="base" latinLnBrk="0" hangingPunct="0">
                        <a:lnSpc>
                          <a:spcPct val="100000"/>
                        </a:lnSpc>
                        <a:spcBef>
                          <a:spcPct val="0"/>
                        </a:spcBef>
                        <a:spcAft>
                          <a:spcPct val="0"/>
                        </a:spcAft>
                        <a:buClrTx/>
                        <a:buSzTx/>
                        <a:buFontTx/>
                        <a:buNone/>
                        <a:tabLst/>
                      </a:pPr>
                      <a:r>
                        <a:rPr kumimoji="0" lang="it-IT" sz="800" b="0" i="0" u="none" strike="noStrike" cap="none" normalizeH="0" baseline="0" smtClean="0">
                          <a:ln>
                            <a:noFill/>
                          </a:ln>
                          <a:solidFill>
                            <a:srgbClr val="000000"/>
                          </a:solidFill>
                          <a:effectLst/>
                          <a:latin typeface="Calibri" pitchFamily="34" charset="0"/>
                          <a:cs typeface="Calibri" pitchFamily="34" charset="0"/>
                          <a:sym typeface="Calibri" pitchFamily="34" charset="0"/>
                        </a:rPr>
                        <a:t>184</a:t>
                      </a:r>
                      <a:endParaRPr kumimoji="0" lang="it-IT" sz="6600" b="0" i="0" u="none" strike="noStrike" cap="none" normalizeH="0" baseline="0" smtClean="0">
                        <a:ln>
                          <a:noFill/>
                        </a:ln>
                        <a:solidFill>
                          <a:srgbClr val="04617B"/>
                        </a:solidFill>
                        <a:effectLst/>
                        <a:latin typeface="Century Gothic" pitchFamily="34" charset="0"/>
                        <a:ea typeface="Century Gothic" pitchFamily="34" charset="0"/>
                        <a:cs typeface="Century Gothic" pitchFamily="34" charset="0"/>
                        <a:sym typeface="Century Gothic" pitchFamily="34" charset="0"/>
                      </a:endParaRPr>
                    </a:p>
                  </a:txBody>
                  <a:tcPr marL="9525" marR="9525" marT="9525" marB="9525"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FCF2B6"/>
                    </a:solidFill>
                  </a:tcPr>
                </a:tc>
                <a:tc>
                  <a:txBody>
                    <a:bodyPr/>
                    <a:lstStyle/>
                    <a:p>
                      <a:pPr marL="0" marR="0" lvl="0" indent="0" algn="l" defTabSz="914400" rtl="0" eaLnBrk="1" fontAlgn="base" latinLnBrk="0" hangingPunct="0">
                        <a:lnSpc>
                          <a:spcPct val="100000"/>
                        </a:lnSpc>
                        <a:spcBef>
                          <a:spcPct val="0"/>
                        </a:spcBef>
                        <a:spcAft>
                          <a:spcPct val="0"/>
                        </a:spcAft>
                        <a:buClrTx/>
                        <a:buSzTx/>
                        <a:buFontTx/>
                        <a:buNone/>
                        <a:tabLst/>
                      </a:pPr>
                      <a:r>
                        <a:rPr kumimoji="0" lang="it-IT" sz="800" b="0" i="0" u="none" strike="noStrike" cap="none" normalizeH="0" baseline="0" smtClean="0">
                          <a:ln>
                            <a:noFill/>
                          </a:ln>
                          <a:solidFill>
                            <a:srgbClr val="000000"/>
                          </a:solidFill>
                          <a:effectLst/>
                          <a:latin typeface="Calibri" pitchFamily="34" charset="0"/>
                          <a:cs typeface="Calibri" pitchFamily="34" charset="0"/>
                          <a:sym typeface="Calibri" pitchFamily="34" charset="0"/>
                        </a:rPr>
                        <a:t> €   6.072,00 </a:t>
                      </a:r>
                      <a:endParaRPr kumimoji="0" lang="it-IT" sz="6600" b="0" i="0" u="none" strike="noStrike" cap="none" normalizeH="0" baseline="0" smtClean="0">
                        <a:ln>
                          <a:noFill/>
                        </a:ln>
                        <a:solidFill>
                          <a:srgbClr val="04617B"/>
                        </a:solidFill>
                        <a:effectLst/>
                        <a:latin typeface="Century Gothic" pitchFamily="34" charset="0"/>
                        <a:ea typeface="Century Gothic" pitchFamily="34" charset="0"/>
                        <a:cs typeface="Century Gothic" pitchFamily="34" charset="0"/>
                        <a:sym typeface="Century Gothic" pitchFamily="34" charset="0"/>
                      </a:endParaRPr>
                    </a:p>
                  </a:txBody>
                  <a:tcPr marL="9525" marR="9525" marT="9525" marB="9525"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FCF2B6"/>
                    </a:solidFill>
                  </a:tcPr>
                </a:tc>
                <a:tc>
                  <a:txBody>
                    <a:bodyPr/>
                    <a:lstStyle/>
                    <a:p>
                      <a:pPr marL="0" marR="0" lvl="0" indent="0" algn="l" defTabSz="914400" rtl="0" eaLnBrk="1" fontAlgn="base" latinLnBrk="0" hangingPunct="0">
                        <a:lnSpc>
                          <a:spcPct val="100000"/>
                        </a:lnSpc>
                        <a:spcBef>
                          <a:spcPct val="0"/>
                        </a:spcBef>
                        <a:spcAft>
                          <a:spcPct val="0"/>
                        </a:spcAft>
                        <a:buClrTx/>
                        <a:buSzTx/>
                        <a:buFontTx/>
                        <a:buNone/>
                        <a:tabLst/>
                      </a:pPr>
                      <a:r>
                        <a:rPr kumimoji="0" lang="it-IT" sz="800" b="0" i="0" u="none" strike="noStrike" cap="none" normalizeH="0" baseline="0" smtClean="0">
                          <a:ln>
                            <a:noFill/>
                          </a:ln>
                          <a:solidFill>
                            <a:srgbClr val="000000"/>
                          </a:solidFill>
                          <a:effectLst/>
                          <a:latin typeface="Calibri" pitchFamily="34" charset="0"/>
                          <a:cs typeface="Calibri" pitchFamily="34" charset="0"/>
                          <a:sym typeface="Calibri" pitchFamily="34" charset="0"/>
                        </a:rPr>
                        <a:t> €         33.120,00 </a:t>
                      </a:r>
                      <a:endParaRPr kumimoji="0" lang="it-IT" sz="6600" b="0" i="0" u="none" strike="noStrike" cap="none" normalizeH="0" baseline="0" smtClean="0">
                        <a:ln>
                          <a:noFill/>
                        </a:ln>
                        <a:solidFill>
                          <a:srgbClr val="04617B"/>
                        </a:solidFill>
                        <a:effectLst/>
                        <a:latin typeface="Century Gothic" pitchFamily="34" charset="0"/>
                        <a:ea typeface="Century Gothic" pitchFamily="34" charset="0"/>
                        <a:cs typeface="Century Gothic" pitchFamily="34" charset="0"/>
                        <a:sym typeface="Century Gothic" pitchFamily="34" charset="0"/>
                      </a:endParaRPr>
                    </a:p>
                  </a:txBody>
                  <a:tcPr marL="9525" marR="9525" marT="9525" marB="9525"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FCF2B6"/>
                    </a:solidFill>
                  </a:tcPr>
                </a:tc>
              </a:tr>
              <a:tr h="617538">
                <a:tc>
                  <a:txBody>
                    <a:bodyPr/>
                    <a:lstStyle/>
                    <a:p>
                      <a:pPr marL="0" marR="0" lvl="0" indent="0" algn="l" defTabSz="914400" rtl="0" eaLnBrk="1" fontAlgn="base" latinLnBrk="0" hangingPunct="0">
                        <a:lnSpc>
                          <a:spcPct val="100000"/>
                        </a:lnSpc>
                        <a:spcBef>
                          <a:spcPct val="0"/>
                        </a:spcBef>
                        <a:spcAft>
                          <a:spcPct val="0"/>
                        </a:spcAft>
                        <a:buClrTx/>
                        <a:buSzTx/>
                        <a:buFontTx/>
                        <a:buNone/>
                        <a:tabLst/>
                      </a:pPr>
                      <a:r>
                        <a:rPr kumimoji="0" lang="it-IT" sz="800" b="0" i="0" u="none" strike="noStrike" cap="none" normalizeH="0" baseline="0" smtClean="0">
                          <a:ln>
                            <a:noFill/>
                          </a:ln>
                          <a:solidFill>
                            <a:srgbClr val="000000"/>
                          </a:solidFill>
                          <a:effectLst/>
                          <a:latin typeface="Calibri" pitchFamily="34" charset="0"/>
                          <a:cs typeface="Calibri" pitchFamily="34" charset="0"/>
                          <a:sym typeface="Calibri" pitchFamily="34" charset="0"/>
                        </a:rPr>
                        <a:t>DOMICILIO ELITE</a:t>
                      </a:r>
                      <a:endParaRPr kumimoji="0" lang="it-IT" sz="6600" b="0" i="0" u="none" strike="noStrike" cap="none" normalizeH="0" baseline="0" smtClean="0">
                        <a:ln>
                          <a:noFill/>
                        </a:ln>
                        <a:solidFill>
                          <a:srgbClr val="04617B"/>
                        </a:solidFill>
                        <a:effectLst/>
                        <a:latin typeface="Century Gothic" pitchFamily="34" charset="0"/>
                        <a:ea typeface="Century Gothic" pitchFamily="34" charset="0"/>
                        <a:cs typeface="Century Gothic" pitchFamily="34" charset="0"/>
                        <a:sym typeface="Century Gothic" pitchFamily="34" charset="0"/>
                      </a:endParaRPr>
                    </a:p>
                  </a:txBody>
                  <a:tcPr marL="9525" marR="9525" marT="9525" marB="9525"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FCF2B6"/>
                    </a:solidFill>
                  </a:tcPr>
                </a:tc>
                <a:tc>
                  <a:txBody>
                    <a:bodyPr/>
                    <a:lstStyle/>
                    <a:p>
                      <a:pPr marL="0" marR="0" lvl="0" indent="0" algn="l" defTabSz="914400" rtl="0" eaLnBrk="1" fontAlgn="base" latinLnBrk="0" hangingPunct="0">
                        <a:lnSpc>
                          <a:spcPct val="100000"/>
                        </a:lnSpc>
                        <a:spcBef>
                          <a:spcPct val="0"/>
                        </a:spcBef>
                        <a:spcAft>
                          <a:spcPct val="0"/>
                        </a:spcAft>
                        <a:buClrTx/>
                        <a:buSzTx/>
                        <a:buFontTx/>
                        <a:buNone/>
                        <a:tabLst/>
                      </a:pPr>
                      <a:r>
                        <a:rPr kumimoji="0" lang="it-IT" sz="800" b="0" i="0" u="none" strike="noStrike" cap="none" normalizeH="0" baseline="0" smtClean="0">
                          <a:ln>
                            <a:noFill/>
                          </a:ln>
                          <a:solidFill>
                            <a:srgbClr val="000000"/>
                          </a:solidFill>
                          <a:effectLst/>
                          <a:latin typeface="Calibri" pitchFamily="34" charset="0"/>
                          <a:cs typeface="Calibri" pitchFamily="34" charset="0"/>
                          <a:sym typeface="Calibri" pitchFamily="34" charset="0"/>
                        </a:rPr>
                        <a:t>11</a:t>
                      </a:r>
                      <a:endParaRPr kumimoji="0" lang="it-IT" sz="6600" b="0" i="0" u="none" strike="noStrike" cap="none" normalizeH="0" baseline="0" smtClean="0">
                        <a:ln>
                          <a:noFill/>
                        </a:ln>
                        <a:solidFill>
                          <a:srgbClr val="04617B"/>
                        </a:solidFill>
                        <a:effectLst/>
                        <a:latin typeface="Century Gothic" pitchFamily="34" charset="0"/>
                        <a:ea typeface="Century Gothic" pitchFamily="34" charset="0"/>
                        <a:cs typeface="Century Gothic" pitchFamily="34" charset="0"/>
                        <a:sym typeface="Century Gothic" pitchFamily="34" charset="0"/>
                      </a:endParaRPr>
                    </a:p>
                  </a:txBody>
                  <a:tcPr marL="9525" marR="9525" marT="9525" marB="9525"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FCF2B6"/>
                    </a:solidFill>
                  </a:tcPr>
                </a:tc>
                <a:tc>
                  <a:txBody>
                    <a:bodyPr/>
                    <a:lstStyle/>
                    <a:p>
                      <a:pPr marL="0" marR="0" lvl="0" indent="0" algn="l" defTabSz="914400" rtl="0" eaLnBrk="1" fontAlgn="base" latinLnBrk="0" hangingPunct="0">
                        <a:lnSpc>
                          <a:spcPct val="100000"/>
                        </a:lnSpc>
                        <a:spcBef>
                          <a:spcPct val="0"/>
                        </a:spcBef>
                        <a:spcAft>
                          <a:spcPct val="0"/>
                        </a:spcAft>
                        <a:buClrTx/>
                        <a:buSzTx/>
                        <a:buFontTx/>
                        <a:buNone/>
                        <a:tabLst/>
                      </a:pPr>
                      <a:r>
                        <a:rPr kumimoji="0" lang="it-IT" sz="800" b="0" i="0" u="none" strike="noStrike" cap="none" normalizeH="0" baseline="0" smtClean="0">
                          <a:ln>
                            <a:noFill/>
                          </a:ln>
                          <a:solidFill>
                            <a:srgbClr val="000000"/>
                          </a:solidFill>
                          <a:effectLst/>
                          <a:latin typeface="Calibri" pitchFamily="34" charset="0"/>
                          <a:cs typeface="Calibri" pitchFamily="34" charset="0"/>
                          <a:sym typeface="Calibri" pitchFamily="34" charset="0"/>
                        </a:rPr>
                        <a:t>50</a:t>
                      </a:r>
                      <a:endParaRPr kumimoji="0" lang="it-IT" sz="6600" b="0" i="0" u="none" strike="noStrike" cap="none" normalizeH="0" baseline="0" smtClean="0">
                        <a:ln>
                          <a:noFill/>
                        </a:ln>
                        <a:solidFill>
                          <a:srgbClr val="04617B"/>
                        </a:solidFill>
                        <a:effectLst/>
                        <a:latin typeface="Century Gothic" pitchFamily="34" charset="0"/>
                        <a:ea typeface="Century Gothic" pitchFamily="34" charset="0"/>
                        <a:cs typeface="Century Gothic" pitchFamily="34" charset="0"/>
                        <a:sym typeface="Century Gothic" pitchFamily="34" charset="0"/>
                      </a:endParaRPr>
                    </a:p>
                  </a:txBody>
                  <a:tcPr marL="9525" marR="9525" marT="9525" marB="9525"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FCF2B6"/>
                    </a:solidFill>
                  </a:tcPr>
                </a:tc>
                <a:tc>
                  <a:txBody>
                    <a:bodyPr/>
                    <a:lstStyle/>
                    <a:p>
                      <a:pPr marL="0" marR="0" lvl="0" indent="0" algn="l" defTabSz="914400" rtl="0" eaLnBrk="1" fontAlgn="base" latinLnBrk="0" hangingPunct="0">
                        <a:lnSpc>
                          <a:spcPct val="100000"/>
                        </a:lnSpc>
                        <a:spcBef>
                          <a:spcPct val="0"/>
                        </a:spcBef>
                        <a:spcAft>
                          <a:spcPct val="0"/>
                        </a:spcAft>
                        <a:buClrTx/>
                        <a:buSzTx/>
                        <a:buFontTx/>
                        <a:buNone/>
                        <a:tabLst/>
                      </a:pPr>
                      <a:r>
                        <a:rPr kumimoji="0" lang="it-IT" sz="800" b="0" i="0" u="none" strike="noStrike" cap="none" normalizeH="0" baseline="0" smtClean="0">
                          <a:ln>
                            <a:noFill/>
                          </a:ln>
                          <a:solidFill>
                            <a:srgbClr val="000000"/>
                          </a:solidFill>
                          <a:effectLst/>
                          <a:latin typeface="Calibri" pitchFamily="34" charset="0"/>
                          <a:cs typeface="Calibri" pitchFamily="34" charset="0"/>
                          <a:sym typeface="Calibri" pitchFamily="34" charset="0"/>
                        </a:rPr>
                        <a:t>6</a:t>
                      </a:r>
                      <a:endParaRPr kumimoji="0" lang="it-IT" sz="6600" b="0" i="0" u="none" strike="noStrike" cap="none" normalizeH="0" baseline="0" smtClean="0">
                        <a:ln>
                          <a:noFill/>
                        </a:ln>
                        <a:solidFill>
                          <a:srgbClr val="04617B"/>
                        </a:solidFill>
                        <a:effectLst/>
                        <a:latin typeface="Century Gothic" pitchFamily="34" charset="0"/>
                        <a:ea typeface="Century Gothic" pitchFamily="34" charset="0"/>
                        <a:cs typeface="Century Gothic" pitchFamily="34" charset="0"/>
                        <a:sym typeface="Century Gothic" pitchFamily="34" charset="0"/>
                      </a:endParaRPr>
                    </a:p>
                  </a:txBody>
                  <a:tcPr marL="9525" marR="9525" marT="9525" marB="9525"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FCF2B6"/>
                    </a:solidFill>
                  </a:tcPr>
                </a:tc>
                <a:tc>
                  <a:txBody>
                    <a:bodyPr/>
                    <a:lstStyle/>
                    <a:p>
                      <a:pPr marL="0" marR="0" lvl="0" indent="0" algn="l" defTabSz="914400" rtl="0" eaLnBrk="1" fontAlgn="base" latinLnBrk="0" hangingPunct="0">
                        <a:lnSpc>
                          <a:spcPct val="100000"/>
                        </a:lnSpc>
                        <a:spcBef>
                          <a:spcPct val="0"/>
                        </a:spcBef>
                        <a:spcAft>
                          <a:spcPct val="0"/>
                        </a:spcAft>
                        <a:buClrTx/>
                        <a:buSzTx/>
                        <a:buFontTx/>
                        <a:buNone/>
                        <a:tabLst/>
                      </a:pPr>
                      <a:r>
                        <a:rPr kumimoji="0" lang="it-IT" sz="800" b="0" i="0" u="none" strike="noStrike" cap="none" normalizeH="0" baseline="0" smtClean="0">
                          <a:ln>
                            <a:noFill/>
                          </a:ln>
                          <a:solidFill>
                            <a:srgbClr val="000000"/>
                          </a:solidFill>
                          <a:effectLst/>
                          <a:latin typeface="Calibri" pitchFamily="34" charset="0"/>
                          <a:cs typeface="Calibri" pitchFamily="34" charset="0"/>
                          <a:sym typeface="Calibri" pitchFamily="34" charset="0"/>
                        </a:rPr>
                        <a:t>2</a:t>
                      </a:r>
                      <a:endParaRPr kumimoji="0" lang="it-IT" sz="6600" b="0" i="0" u="none" strike="noStrike" cap="none" normalizeH="0" baseline="0" smtClean="0">
                        <a:ln>
                          <a:noFill/>
                        </a:ln>
                        <a:solidFill>
                          <a:srgbClr val="04617B"/>
                        </a:solidFill>
                        <a:effectLst/>
                        <a:latin typeface="Century Gothic" pitchFamily="34" charset="0"/>
                        <a:ea typeface="Century Gothic" pitchFamily="34" charset="0"/>
                        <a:cs typeface="Century Gothic" pitchFamily="34" charset="0"/>
                        <a:sym typeface="Century Gothic" pitchFamily="34" charset="0"/>
                      </a:endParaRPr>
                    </a:p>
                  </a:txBody>
                  <a:tcPr marL="9525" marR="9525" marT="9525" marB="9525"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FCF2B6"/>
                    </a:solidFill>
                  </a:tcPr>
                </a:tc>
                <a:tc>
                  <a:txBody>
                    <a:bodyPr/>
                    <a:lstStyle/>
                    <a:p>
                      <a:pPr marL="0" marR="0" lvl="0" indent="0" algn="l" defTabSz="914400" rtl="0" eaLnBrk="1" fontAlgn="base" latinLnBrk="0" hangingPunct="0">
                        <a:lnSpc>
                          <a:spcPct val="100000"/>
                        </a:lnSpc>
                        <a:spcBef>
                          <a:spcPct val="0"/>
                        </a:spcBef>
                        <a:spcAft>
                          <a:spcPct val="0"/>
                        </a:spcAft>
                        <a:buClrTx/>
                        <a:buSzTx/>
                        <a:buFontTx/>
                        <a:buNone/>
                        <a:tabLst/>
                      </a:pPr>
                      <a:r>
                        <a:rPr kumimoji="0" lang="it-IT" sz="800" b="0" i="0" u="none" strike="noStrike" cap="none" normalizeH="0" baseline="0" smtClean="0">
                          <a:ln>
                            <a:noFill/>
                          </a:ln>
                          <a:solidFill>
                            <a:srgbClr val="000000"/>
                          </a:solidFill>
                          <a:effectLst/>
                          <a:latin typeface="Calibri" pitchFamily="34" charset="0"/>
                          <a:cs typeface="Calibri" pitchFamily="34" charset="0"/>
                          <a:sym typeface="Calibri" pitchFamily="34" charset="0"/>
                        </a:rPr>
                        <a:t>92</a:t>
                      </a:r>
                      <a:endParaRPr kumimoji="0" lang="it-IT" sz="6600" b="0" i="0" u="none" strike="noStrike" cap="none" normalizeH="0" baseline="0" smtClean="0">
                        <a:ln>
                          <a:noFill/>
                        </a:ln>
                        <a:solidFill>
                          <a:srgbClr val="04617B"/>
                        </a:solidFill>
                        <a:effectLst/>
                        <a:latin typeface="Century Gothic" pitchFamily="34" charset="0"/>
                        <a:ea typeface="Century Gothic" pitchFamily="34" charset="0"/>
                        <a:cs typeface="Century Gothic" pitchFamily="34" charset="0"/>
                        <a:sym typeface="Century Gothic" pitchFamily="34" charset="0"/>
                      </a:endParaRPr>
                    </a:p>
                  </a:txBody>
                  <a:tcPr marL="9525" marR="9525" marT="9525" marB="9525"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FCF2B6"/>
                    </a:solidFill>
                  </a:tcPr>
                </a:tc>
                <a:tc>
                  <a:txBody>
                    <a:bodyPr/>
                    <a:lstStyle/>
                    <a:p>
                      <a:pPr marL="0" marR="0" lvl="0" indent="0" algn="l" defTabSz="914400" rtl="0" eaLnBrk="1" fontAlgn="base" latinLnBrk="0" hangingPunct="0">
                        <a:lnSpc>
                          <a:spcPct val="100000"/>
                        </a:lnSpc>
                        <a:spcBef>
                          <a:spcPct val="0"/>
                        </a:spcBef>
                        <a:spcAft>
                          <a:spcPct val="0"/>
                        </a:spcAft>
                        <a:buClrTx/>
                        <a:buSzTx/>
                        <a:buFontTx/>
                        <a:buNone/>
                        <a:tabLst/>
                      </a:pPr>
                      <a:r>
                        <a:rPr kumimoji="0" lang="it-IT" sz="800" b="0" i="0" u="none" strike="noStrike" cap="none" normalizeH="0" baseline="0" smtClean="0">
                          <a:ln>
                            <a:noFill/>
                          </a:ln>
                          <a:solidFill>
                            <a:srgbClr val="000000"/>
                          </a:solidFill>
                          <a:effectLst/>
                          <a:latin typeface="Calibri" pitchFamily="34" charset="0"/>
                          <a:cs typeface="Calibri" pitchFamily="34" charset="0"/>
                          <a:sym typeface="Calibri" pitchFamily="34" charset="0"/>
                        </a:rPr>
                        <a:t> €   6.072,00 </a:t>
                      </a:r>
                      <a:endParaRPr kumimoji="0" lang="it-IT" sz="6600" b="0" i="0" u="none" strike="noStrike" cap="none" normalizeH="0" baseline="0" smtClean="0">
                        <a:ln>
                          <a:noFill/>
                        </a:ln>
                        <a:solidFill>
                          <a:srgbClr val="04617B"/>
                        </a:solidFill>
                        <a:effectLst/>
                        <a:latin typeface="Century Gothic" pitchFamily="34" charset="0"/>
                        <a:ea typeface="Century Gothic" pitchFamily="34" charset="0"/>
                        <a:cs typeface="Century Gothic" pitchFamily="34" charset="0"/>
                        <a:sym typeface="Century Gothic" pitchFamily="34" charset="0"/>
                      </a:endParaRPr>
                    </a:p>
                  </a:txBody>
                  <a:tcPr marL="9525" marR="9525" marT="9525" marB="9525"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FCF2B6"/>
                    </a:solidFill>
                  </a:tcPr>
                </a:tc>
                <a:tc>
                  <a:txBody>
                    <a:bodyPr/>
                    <a:lstStyle/>
                    <a:p>
                      <a:pPr marL="0" marR="0" lvl="0" indent="0" algn="l" defTabSz="914400" rtl="0" eaLnBrk="1" fontAlgn="base" latinLnBrk="0" hangingPunct="0">
                        <a:lnSpc>
                          <a:spcPct val="100000"/>
                        </a:lnSpc>
                        <a:spcBef>
                          <a:spcPct val="0"/>
                        </a:spcBef>
                        <a:spcAft>
                          <a:spcPct val="0"/>
                        </a:spcAft>
                        <a:buClrTx/>
                        <a:buSzTx/>
                        <a:buFontTx/>
                        <a:buNone/>
                        <a:tabLst/>
                      </a:pPr>
                      <a:r>
                        <a:rPr kumimoji="0" lang="it-IT" sz="800" b="0" i="0" u="none" strike="noStrike" cap="none" normalizeH="0" baseline="0" smtClean="0">
                          <a:ln>
                            <a:noFill/>
                          </a:ln>
                          <a:solidFill>
                            <a:srgbClr val="000000"/>
                          </a:solidFill>
                          <a:effectLst/>
                          <a:latin typeface="Calibri" pitchFamily="34" charset="0"/>
                          <a:cs typeface="Calibri" pitchFamily="34" charset="0"/>
                          <a:sym typeface="Calibri" pitchFamily="34" charset="0"/>
                        </a:rPr>
                        <a:t> €         27.600,00 </a:t>
                      </a:r>
                      <a:endParaRPr kumimoji="0" lang="it-IT" sz="6600" b="0" i="0" u="none" strike="noStrike" cap="none" normalizeH="0" baseline="0" smtClean="0">
                        <a:ln>
                          <a:noFill/>
                        </a:ln>
                        <a:solidFill>
                          <a:srgbClr val="04617B"/>
                        </a:solidFill>
                        <a:effectLst/>
                        <a:latin typeface="Century Gothic" pitchFamily="34" charset="0"/>
                        <a:ea typeface="Century Gothic" pitchFamily="34" charset="0"/>
                        <a:cs typeface="Century Gothic" pitchFamily="34" charset="0"/>
                        <a:sym typeface="Century Gothic" pitchFamily="34" charset="0"/>
                      </a:endParaRPr>
                    </a:p>
                  </a:txBody>
                  <a:tcPr marL="9525" marR="9525" marT="9525" marB="9525"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FCF2B6"/>
                    </a:solidFill>
                  </a:tcPr>
                </a:tc>
              </a:tr>
              <a:tr h="617538">
                <a:tc>
                  <a:txBody>
                    <a:bodyPr/>
                    <a:lstStyle/>
                    <a:p>
                      <a:pPr marL="0" marR="0" lvl="0" indent="0" algn="l" defTabSz="914400" rtl="0" eaLnBrk="1" fontAlgn="base" latinLnBrk="0" hangingPunct="0">
                        <a:lnSpc>
                          <a:spcPct val="100000"/>
                        </a:lnSpc>
                        <a:spcBef>
                          <a:spcPct val="0"/>
                        </a:spcBef>
                        <a:spcAft>
                          <a:spcPct val="0"/>
                        </a:spcAft>
                        <a:buClrTx/>
                        <a:buSzTx/>
                        <a:buFontTx/>
                        <a:buNone/>
                        <a:tabLst/>
                      </a:pPr>
                      <a:r>
                        <a:rPr kumimoji="0" lang="it-IT" sz="800" b="0" i="0" u="none" strike="noStrike" cap="none" normalizeH="0" baseline="0" smtClean="0">
                          <a:ln>
                            <a:noFill/>
                          </a:ln>
                          <a:solidFill>
                            <a:srgbClr val="000000"/>
                          </a:solidFill>
                          <a:effectLst/>
                          <a:latin typeface="Calibri" pitchFamily="34" charset="0"/>
                          <a:cs typeface="Calibri" pitchFamily="34" charset="0"/>
                          <a:sym typeface="Calibri" pitchFamily="34" charset="0"/>
                        </a:rPr>
                        <a:t>CORSI DI CUCINA</a:t>
                      </a:r>
                      <a:endParaRPr kumimoji="0" lang="it-IT" sz="6600" b="0" i="0" u="none" strike="noStrike" cap="none" normalizeH="0" baseline="0" smtClean="0">
                        <a:ln>
                          <a:noFill/>
                        </a:ln>
                        <a:solidFill>
                          <a:srgbClr val="04617B"/>
                        </a:solidFill>
                        <a:effectLst/>
                        <a:latin typeface="Century Gothic" pitchFamily="34" charset="0"/>
                        <a:ea typeface="Century Gothic" pitchFamily="34" charset="0"/>
                        <a:cs typeface="Century Gothic" pitchFamily="34" charset="0"/>
                        <a:sym typeface="Century Gothic" pitchFamily="34" charset="0"/>
                      </a:endParaRPr>
                    </a:p>
                  </a:txBody>
                  <a:tcPr marL="9525" marR="9525" marT="9525" marB="9525"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FCF2B6"/>
                    </a:solidFill>
                  </a:tcPr>
                </a:tc>
                <a:tc>
                  <a:txBody>
                    <a:bodyPr/>
                    <a:lstStyle/>
                    <a:p>
                      <a:pPr marL="0" marR="0" lvl="0" indent="0" algn="l" defTabSz="914400" rtl="0" eaLnBrk="1" fontAlgn="base" latinLnBrk="0" hangingPunct="0">
                        <a:lnSpc>
                          <a:spcPct val="100000"/>
                        </a:lnSpc>
                        <a:spcBef>
                          <a:spcPct val="0"/>
                        </a:spcBef>
                        <a:spcAft>
                          <a:spcPct val="0"/>
                        </a:spcAft>
                        <a:buClrTx/>
                        <a:buSzTx/>
                        <a:buFontTx/>
                        <a:buNone/>
                        <a:tabLst/>
                      </a:pPr>
                      <a:r>
                        <a:rPr kumimoji="0" lang="it-IT" sz="800" b="0" i="0" u="none" strike="noStrike" cap="none" normalizeH="0" baseline="0" smtClean="0">
                          <a:ln>
                            <a:noFill/>
                          </a:ln>
                          <a:solidFill>
                            <a:srgbClr val="000000"/>
                          </a:solidFill>
                          <a:effectLst/>
                          <a:latin typeface="Calibri" pitchFamily="34" charset="0"/>
                          <a:cs typeface="Calibri" pitchFamily="34" charset="0"/>
                          <a:sym typeface="Calibri" pitchFamily="34" charset="0"/>
                        </a:rPr>
                        <a:t>40</a:t>
                      </a:r>
                      <a:endParaRPr kumimoji="0" lang="it-IT" sz="6600" b="0" i="0" u="none" strike="noStrike" cap="none" normalizeH="0" baseline="0" smtClean="0">
                        <a:ln>
                          <a:noFill/>
                        </a:ln>
                        <a:solidFill>
                          <a:srgbClr val="04617B"/>
                        </a:solidFill>
                        <a:effectLst/>
                        <a:latin typeface="Century Gothic" pitchFamily="34" charset="0"/>
                        <a:ea typeface="Century Gothic" pitchFamily="34" charset="0"/>
                        <a:cs typeface="Century Gothic" pitchFamily="34" charset="0"/>
                        <a:sym typeface="Century Gothic" pitchFamily="34" charset="0"/>
                      </a:endParaRPr>
                    </a:p>
                  </a:txBody>
                  <a:tcPr marL="9525" marR="9525" marT="9525" marB="9525"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FCF2B6"/>
                    </a:solidFill>
                  </a:tcPr>
                </a:tc>
                <a:tc>
                  <a:txBody>
                    <a:bodyPr/>
                    <a:lstStyle/>
                    <a:p>
                      <a:pPr marL="0" marR="0" lvl="0" indent="0" algn="l" defTabSz="914400" rtl="0" eaLnBrk="1" fontAlgn="base" latinLnBrk="0" hangingPunct="0">
                        <a:lnSpc>
                          <a:spcPct val="100000"/>
                        </a:lnSpc>
                        <a:spcBef>
                          <a:spcPct val="0"/>
                        </a:spcBef>
                        <a:spcAft>
                          <a:spcPct val="0"/>
                        </a:spcAft>
                        <a:buClrTx/>
                        <a:buSzTx/>
                        <a:buFontTx/>
                        <a:buNone/>
                        <a:tabLst/>
                      </a:pPr>
                      <a:r>
                        <a:rPr kumimoji="0" lang="it-IT" sz="800" b="0" i="0" u="none" strike="noStrike" cap="none" normalizeH="0" baseline="0" smtClean="0">
                          <a:ln>
                            <a:noFill/>
                          </a:ln>
                          <a:solidFill>
                            <a:srgbClr val="000000"/>
                          </a:solidFill>
                          <a:effectLst/>
                          <a:latin typeface="Calibri" pitchFamily="34" charset="0"/>
                          <a:cs typeface="Calibri" pitchFamily="34" charset="0"/>
                          <a:sym typeface="Calibri" pitchFamily="34" charset="0"/>
                        </a:rPr>
                        <a:t>350</a:t>
                      </a:r>
                      <a:endParaRPr kumimoji="0" lang="it-IT" sz="6600" b="0" i="0" u="none" strike="noStrike" cap="none" normalizeH="0" baseline="0" smtClean="0">
                        <a:ln>
                          <a:noFill/>
                        </a:ln>
                        <a:solidFill>
                          <a:srgbClr val="04617B"/>
                        </a:solidFill>
                        <a:effectLst/>
                        <a:latin typeface="Century Gothic" pitchFamily="34" charset="0"/>
                        <a:ea typeface="Century Gothic" pitchFamily="34" charset="0"/>
                        <a:cs typeface="Century Gothic" pitchFamily="34" charset="0"/>
                        <a:sym typeface="Century Gothic" pitchFamily="34" charset="0"/>
                      </a:endParaRPr>
                    </a:p>
                  </a:txBody>
                  <a:tcPr marL="9525" marR="9525" marT="9525" marB="9525"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FCF2B6"/>
                    </a:solidFill>
                  </a:tcPr>
                </a:tc>
                <a:tc>
                  <a:txBody>
                    <a:bodyPr/>
                    <a:lstStyle/>
                    <a:p>
                      <a:pPr marL="0" marR="0" lvl="0" indent="0" algn="l" defTabSz="914400" rtl="0" eaLnBrk="1" fontAlgn="base" latinLnBrk="0" hangingPunct="0">
                        <a:lnSpc>
                          <a:spcPct val="100000"/>
                        </a:lnSpc>
                        <a:spcBef>
                          <a:spcPct val="0"/>
                        </a:spcBef>
                        <a:spcAft>
                          <a:spcPct val="0"/>
                        </a:spcAft>
                        <a:buClrTx/>
                        <a:buSzTx/>
                        <a:buFontTx/>
                        <a:buNone/>
                        <a:tabLst/>
                      </a:pPr>
                      <a:r>
                        <a:rPr kumimoji="0" lang="it-IT" sz="800" b="0" i="0" u="none" strike="noStrike" cap="none" normalizeH="0" baseline="0" smtClean="0">
                          <a:ln>
                            <a:noFill/>
                          </a:ln>
                          <a:solidFill>
                            <a:srgbClr val="000000"/>
                          </a:solidFill>
                          <a:effectLst/>
                          <a:latin typeface="Calibri" pitchFamily="34" charset="0"/>
                          <a:cs typeface="Calibri" pitchFamily="34" charset="0"/>
                          <a:sym typeface="Calibri" pitchFamily="34" charset="0"/>
                        </a:rPr>
                        <a:t>10</a:t>
                      </a:r>
                      <a:endParaRPr kumimoji="0" lang="it-IT" sz="6600" b="0" i="0" u="none" strike="noStrike" cap="none" normalizeH="0" baseline="0" smtClean="0">
                        <a:ln>
                          <a:noFill/>
                        </a:ln>
                        <a:solidFill>
                          <a:srgbClr val="04617B"/>
                        </a:solidFill>
                        <a:effectLst/>
                        <a:latin typeface="Century Gothic" pitchFamily="34" charset="0"/>
                        <a:ea typeface="Century Gothic" pitchFamily="34" charset="0"/>
                        <a:cs typeface="Century Gothic" pitchFamily="34" charset="0"/>
                        <a:sym typeface="Century Gothic" pitchFamily="34" charset="0"/>
                      </a:endParaRPr>
                    </a:p>
                  </a:txBody>
                  <a:tcPr marL="9525" marR="9525" marT="9525" marB="9525"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FCF2B6"/>
                    </a:solidFill>
                  </a:tcPr>
                </a:tc>
                <a:tc>
                  <a:txBody>
                    <a:bodyPr/>
                    <a:lstStyle/>
                    <a:p>
                      <a:pPr marL="0" marR="0" lvl="0" indent="0" algn="l" defTabSz="914400" rtl="0" eaLnBrk="1" fontAlgn="base" latinLnBrk="0" hangingPunct="0">
                        <a:lnSpc>
                          <a:spcPct val="100000"/>
                        </a:lnSpc>
                        <a:spcBef>
                          <a:spcPct val="0"/>
                        </a:spcBef>
                        <a:spcAft>
                          <a:spcPct val="0"/>
                        </a:spcAft>
                        <a:buClrTx/>
                        <a:buSzTx/>
                        <a:buFontTx/>
                        <a:buNone/>
                        <a:tabLst/>
                      </a:pPr>
                      <a:r>
                        <a:rPr kumimoji="0" lang="it-IT" sz="800" b="0" i="0" u="none" strike="noStrike" cap="none" normalizeH="0" baseline="0" smtClean="0">
                          <a:ln>
                            <a:noFill/>
                          </a:ln>
                          <a:solidFill>
                            <a:srgbClr val="000000"/>
                          </a:solidFill>
                          <a:effectLst/>
                          <a:latin typeface="Calibri" pitchFamily="34" charset="0"/>
                          <a:cs typeface="Calibri" pitchFamily="34" charset="0"/>
                          <a:sym typeface="Calibri" pitchFamily="34" charset="0"/>
                        </a:rPr>
                        <a:t> </a:t>
                      </a:r>
                      <a:endParaRPr kumimoji="0" lang="it-IT" sz="6600" b="0" i="0" u="none" strike="noStrike" cap="none" normalizeH="0" baseline="0" smtClean="0">
                        <a:ln>
                          <a:noFill/>
                        </a:ln>
                        <a:solidFill>
                          <a:srgbClr val="04617B"/>
                        </a:solidFill>
                        <a:effectLst/>
                        <a:latin typeface="Century Gothic" pitchFamily="34" charset="0"/>
                        <a:ea typeface="Century Gothic" pitchFamily="34" charset="0"/>
                        <a:cs typeface="Century Gothic" pitchFamily="34" charset="0"/>
                        <a:sym typeface="Century Gothic" pitchFamily="34" charset="0"/>
                      </a:endParaRPr>
                    </a:p>
                  </a:txBody>
                  <a:tcPr marL="9525" marR="9525" marT="9525" marB="9525"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FCF2B6"/>
                    </a:solidFill>
                  </a:tcPr>
                </a:tc>
                <a:tc>
                  <a:txBody>
                    <a:bodyPr/>
                    <a:lstStyle/>
                    <a:p>
                      <a:pPr marL="0" marR="0" lvl="0" indent="0" algn="l" defTabSz="914400" rtl="0" eaLnBrk="1" fontAlgn="base" latinLnBrk="0" hangingPunct="0">
                        <a:lnSpc>
                          <a:spcPct val="100000"/>
                        </a:lnSpc>
                        <a:spcBef>
                          <a:spcPct val="0"/>
                        </a:spcBef>
                        <a:spcAft>
                          <a:spcPct val="0"/>
                        </a:spcAft>
                        <a:buClrTx/>
                        <a:buSzTx/>
                        <a:buFontTx/>
                        <a:buNone/>
                        <a:tabLst/>
                      </a:pPr>
                      <a:r>
                        <a:rPr kumimoji="0" lang="it-IT" sz="800" b="0" i="0" u="none" strike="noStrike" cap="none" normalizeH="0" baseline="0" smtClean="0">
                          <a:ln>
                            <a:noFill/>
                          </a:ln>
                          <a:solidFill>
                            <a:srgbClr val="000000"/>
                          </a:solidFill>
                          <a:effectLst/>
                          <a:latin typeface="Calibri" pitchFamily="34" charset="0"/>
                          <a:cs typeface="Calibri" pitchFamily="34" charset="0"/>
                          <a:sym typeface="Calibri" pitchFamily="34" charset="0"/>
                        </a:rPr>
                        <a:t>36</a:t>
                      </a:r>
                      <a:endParaRPr kumimoji="0" lang="it-IT" sz="6600" b="0" i="0" u="none" strike="noStrike" cap="none" normalizeH="0" baseline="0" smtClean="0">
                        <a:ln>
                          <a:noFill/>
                        </a:ln>
                        <a:solidFill>
                          <a:srgbClr val="04617B"/>
                        </a:solidFill>
                        <a:effectLst/>
                        <a:latin typeface="Century Gothic" pitchFamily="34" charset="0"/>
                        <a:ea typeface="Century Gothic" pitchFamily="34" charset="0"/>
                        <a:cs typeface="Century Gothic" pitchFamily="34" charset="0"/>
                        <a:sym typeface="Century Gothic" pitchFamily="34" charset="0"/>
                      </a:endParaRPr>
                    </a:p>
                  </a:txBody>
                  <a:tcPr marL="9525" marR="9525" marT="9525" marB="9525"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FCF2B6"/>
                    </a:solidFill>
                  </a:tcPr>
                </a:tc>
                <a:tc>
                  <a:txBody>
                    <a:bodyPr/>
                    <a:lstStyle/>
                    <a:p>
                      <a:pPr marL="0" marR="0" lvl="0" indent="0" algn="l" defTabSz="914400" rtl="0" eaLnBrk="1" fontAlgn="base" latinLnBrk="0" hangingPunct="0">
                        <a:lnSpc>
                          <a:spcPct val="100000"/>
                        </a:lnSpc>
                        <a:spcBef>
                          <a:spcPct val="0"/>
                        </a:spcBef>
                        <a:spcAft>
                          <a:spcPct val="0"/>
                        </a:spcAft>
                        <a:buClrTx/>
                        <a:buSzTx/>
                        <a:buFontTx/>
                        <a:buNone/>
                        <a:tabLst/>
                      </a:pPr>
                      <a:r>
                        <a:rPr kumimoji="0" lang="it-IT" sz="800" b="0" i="0" u="none" strike="noStrike" cap="none" normalizeH="0" baseline="0" smtClean="0">
                          <a:ln>
                            <a:noFill/>
                          </a:ln>
                          <a:solidFill>
                            <a:srgbClr val="000000"/>
                          </a:solidFill>
                          <a:effectLst/>
                          <a:latin typeface="Calibri" pitchFamily="34" charset="0"/>
                          <a:cs typeface="Calibri" pitchFamily="34" charset="0"/>
                          <a:sym typeface="Calibri" pitchFamily="34" charset="0"/>
                        </a:rPr>
                        <a:t> € 14.400,00 </a:t>
                      </a:r>
                      <a:endParaRPr kumimoji="0" lang="it-IT" sz="6600" b="0" i="0" u="none" strike="noStrike" cap="none" normalizeH="0" baseline="0" smtClean="0">
                        <a:ln>
                          <a:noFill/>
                        </a:ln>
                        <a:solidFill>
                          <a:srgbClr val="04617B"/>
                        </a:solidFill>
                        <a:effectLst/>
                        <a:latin typeface="Century Gothic" pitchFamily="34" charset="0"/>
                        <a:ea typeface="Century Gothic" pitchFamily="34" charset="0"/>
                        <a:cs typeface="Century Gothic" pitchFamily="34" charset="0"/>
                        <a:sym typeface="Century Gothic" pitchFamily="34" charset="0"/>
                      </a:endParaRPr>
                    </a:p>
                  </a:txBody>
                  <a:tcPr marL="9525" marR="9525" marT="9525" marB="9525"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FCF2B6"/>
                    </a:solidFill>
                  </a:tcPr>
                </a:tc>
                <a:tc>
                  <a:txBody>
                    <a:bodyPr/>
                    <a:lstStyle/>
                    <a:p>
                      <a:pPr marL="0" marR="0" lvl="0" indent="0" algn="l" defTabSz="914400" rtl="0" eaLnBrk="1" fontAlgn="base" latinLnBrk="0" hangingPunct="0">
                        <a:lnSpc>
                          <a:spcPct val="100000"/>
                        </a:lnSpc>
                        <a:spcBef>
                          <a:spcPct val="0"/>
                        </a:spcBef>
                        <a:spcAft>
                          <a:spcPct val="0"/>
                        </a:spcAft>
                        <a:buClrTx/>
                        <a:buSzTx/>
                        <a:buFontTx/>
                        <a:buNone/>
                        <a:tabLst/>
                      </a:pPr>
                      <a:r>
                        <a:rPr kumimoji="0" lang="it-IT" sz="800" b="0" i="0" u="none" strike="noStrike" cap="none" normalizeH="0" baseline="0" smtClean="0">
                          <a:ln>
                            <a:noFill/>
                          </a:ln>
                          <a:solidFill>
                            <a:srgbClr val="000000"/>
                          </a:solidFill>
                          <a:effectLst/>
                          <a:latin typeface="Calibri" pitchFamily="34" charset="0"/>
                          <a:cs typeface="Calibri" pitchFamily="34" charset="0"/>
                          <a:sym typeface="Calibri" pitchFamily="34" charset="0"/>
                        </a:rPr>
                        <a:t> €       126.000,00 </a:t>
                      </a:r>
                      <a:endParaRPr kumimoji="0" lang="it-IT" sz="6600" b="0" i="0" u="none" strike="noStrike" cap="none" normalizeH="0" baseline="0" smtClean="0">
                        <a:ln>
                          <a:noFill/>
                        </a:ln>
                        <a:solidFill>
                          <a:srgbClr val="04617B"/>
                        </a:solidFill>
                        <a:effectLst/>
                        <a:latin typeface="Century Gothic" pitchFamily="34" charset="0"/>
                        <a:ea typeface="Century Gothic" pitchFamily="34" charset="0"/>
                        <a:cs typeface="Century Gothic" pitchFamily="34" charset="0"/>
                        <a:sym typeface="Century Gothic" pitchFamily="34" charset="0"/>
                      </a:endParaRPr>
                    </a:p>
                  </a:txBody>
                  <a:tcPr marL="9525" marR="9525" marT="9525" marB="9525"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FCF2B6"/>
                    </a:solidFill>
                  </a:tcPr>
                </a:tc>
              </a:tr>
              <a:tr h="617538">
                <a:tc>
                  <a:txBody>
                    <a:bodyPr/>
                    <a:lstStyle/>
                    <a:p>
                      <a:pPr marL="0" marR="0" lvl="0" indent="0" algn="l" defTabSz="914400" rtl="0" eaLnBrk="1" fontAlgn="base" latinLnBrk="0" hangingPunct="0">
                        <a:lnSpc>
                          <a:spcPct val="100000"/>
                        </a:lnSpc>
                        <a:spcBef>
                          <a:spcPct val="0"/>
                        </a:spcBef>
                        <a:spcAft>
                          <a:spcPct val="0"/>
                        </a:spcAft>
                        <a:buClrTx/>
                        <a:buSzTx/>
                        <a:buFontTx/>
                        <a:buNone/>
                        <a:tabLst/>
                      </a:pPr>
                      <a:r>
                        <a:rPr kumimoji="0" lang="it-IT" sz="800" b="0" i="0" u="none" strike="noStrike" cap="none" normalizeH="0" baseline="0" smtClean="0">
                          <a:ln>
                            <a:noFill/>
                          </a:ln>
                          <a:solidFill>
                            <a:srgbClr val="000000"/>
                          </a:solidFill>
                          <a:effectLst/>
                          <a:latin typeface="Calibri" pitchFamily="34" charset="0"/>
                          <a:cs typeface="Calibri" pitchFamily="34" charset="0"/>
                          <a:sym typeface="Calibri" pitchFamily="34" charset="0"/>
                        </a:rPr>
                        <a:t> </a:t>
                      </a:r>
                      <a:endParaRPr kumimoji="0" lang="it-IT" sz="6600" b="0" i="0" u="none" strike="noStrike" cap="none" normalizeH="0" baseline="0" smtClean="0">
                        <a:ln>
                          <a:noFill/>
                        </a:ln>
                        <a:solidFill>
                          <a:srgbClr val="04617B"/>
                        </a:solidFill>
                        <a:effectLst/>
                        <a:latin typeface="Century Gothic" pitchFamily="34" charset="0"/>
                        <a:ea typeface="Century Gothic" pitchFamily="34" charset="0"/>
                        <a:cs typeface="Century Gothic" pitchFamily="34" charset="0"/>
                        <a:sym typeface="Century Gothic" pitchFamily="34" charset="0"/>
                      </a:endParaRPr>
                    </a:p>
                  </a:txBody>
                  <a:tcPr marL="9525" marR="9525" marT="9525" marB="9525"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FCF2B6"/>
                    </a:solidFill>
                  </a:tcPr>
                </a:tc>
                <a:tc>
                  <a:txBody>
                    <a:bodyPr/>
                    <a:lstStyle/>
                    <a:p>
                      <a:pPr marL="0" marR="0" lvl="0" indent="0" algn="l" defTabSz="914400" rtl="0" eaLnBrk="1" fontAlgn="base" latinLnBrk="0" hangingPunct="0">
                        <a:lnSpc>
                          <a:spcPct val="100000"/>
                        </a:lnSpc>
                        <a:spcBef>
                          <a:spcPct val="0"/>
                        </a:spcBef>
                        <a:spcAft>
                          <a:spcPct val="0"/>
                        </a:spcAft>
                        <a:buClrTx/>
                        <a:buSzTx/>
                        <a:buFontTx/>
                        <a:buNone/>
                        <a:tabLst/>
                      </a:pPr>
                      <a:r>
                        <a:rPr kumimoji="0" lang="it-IT" sz="800" b="0" i="0" u="none" strike="noStrike" cap="none" normalizeH="0" baseline="0" smtClean="0">
                          <a:ln>
                            <a:noFill/>
                          </a:ln>
                          <a:solidFill>
                            <a:srgbClr val="000000"/>
                          </a:solidFill>
                          <a:effectLst/>
                          <a:latin typeface="Calibri" pitchFamily="34" charset="0"/>
                          <a:cs typeface="Calibri" pitchFamily="34" charset="0"/>
                          <a:sym typeface="Calibri" pitchFamily="34" charset="0"/>
                        </a:rPr>
                        <a:t> </a:t>
                      </a:r>
                      <a:endParaRPr kumimoji="0" lang="it-IT" sz="6600" b="0" i="0" u="none" strike="noStrike" cap="none" normalizeH="0" baseline="0" smtClean="0">
                        <a:ln>
                          <a:noFill/>
                        </a:ln>
                        <a:solidFill>
                          <a:srgbClr val="04617B"/>
                        </a:solidFill>
                        <a:effectLst/>
                        <a:latin typeface="Century Gothic" pitchFamily="34" charset="0"/>
                        <a:ea typeface="Century Gothic" pitchFamily="34" charset="0"/>
                        <a:cs typeface="Century Gothic" pitchFamily="34" charset="0"/>
                        <a:sym typeface="Century Gothic" pitchFamily="34" charset="0"/>
                      </a:endParaRPr>
                    </a:p>
                  </a:txBody>
                  <a:tcPr marL="9525" marR="9525" marT="9525" marB="9525"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FCF2B6"/>
                    </a:solidFill>
                  </a:tcPr>
                </a:tc>
                <a:tc>
                  <a:txBody>
                    <a:bodyPr/>
                    <a:lstStyle/>
                    <a:p>
                      <a:pPr marL="0" marR="0" lvl="0" indent="0" algn="l" defTabSz="914400" rtl="0" eaLnBrk="1" fontAlgn="base" latinLnBrk="0" hangingPunct="0">
                        <a:lnSpc>
                          <a:spcPct val="100000"/>
                        </a:lnSpc>
                        <a:spcBef>
                          <a:spcPct val="0"/>
                        </a:spcBef>
                        <a:spcAft>
                          <a:spcPct val="0"/>
                        </a:spcAft>
                        <a:buClrTx/>
                        <a:buSzTx/>
                        <a:buFontTx/>
                        <a:buNone/>
                        <a:tabLst/>
                      </a:pPr>
                      <a:r>
                        <a:rPr kumimoji="0" lang="it-IT" sz="800" b="0" i="0" u="none" strike="noStrike" cap="none" normalizeH="0" baseline="0" smtClean="0">
                          <a:ln>
                            <a:noFill/>
                          </a:ln>
                          <a:solidFill>
                            <a:srgbClr val="000000"/>
                          </a:solidFill>
                          <a:effectLst/>
                          <a:latin typeface="Calibri" pitchFamily="34" charset="0"/>
                          <a:cs typeface="Calibri" pitchFamily="34" charset="0"/>
                          <a:sym typeface="Calibri" pitchFamily="34" charset="0"/>
                        </a:rPr>
                        <a:t> </a:t>
                      </a:r>
                      <a:endParaRPr kumimoji="0" lang="it-IT" sz="6600" b="0" i="0" u="none" strike="noStrike" cap="none" normalizeH="0" baseline="0" smtClean="0">
                        <a:ln>
                          <a:noFill/>
                        </a:ln>
                        <a:solidFill>
                          <a:srgbClr val="04617B"/>
                        </a:solidFill>
                        <a:effectLst/>
                        <a:latin typeface="Century Gothic" pitchFamily="34" charset="0"/>
                        <a:ea typeface="Century Gothic" pitchFamily="34" charset="0"/>
                        <a:cs typeface="Century Gothic" pitchFamily="34" charset="0"/>
                        <a:sym typeface="Century Gothic" pitchFamily="34" charset="0"/>
                      </a:endParaRPr>
                    </a:p>
                  </a:txBody>
                  <a:tcPr marL="9525" marR="9525" marT="9525" marB="9525"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FCF2B6"/>
                    </a:solidFill>
                  </a:tcPr>
                </a:tc>
                <a:tc>
                  <a:txBody>
                    <a:bodyPr/>
                    <a:lstStyle/>
                    <a:p>
                      <a:pPr marL="0" marR="0" lvl="0" indent="0" algn="l" defTabSz="914400" rtl="0" eaLnBrk="1" fontAlgn="base" latinLnBrk="0" hangingPunct="0">
                        <a:lnSpc>
                          <a:spcPct val="100000"/>
                        </a:lnSpc>
                        <a:spcBef>
                          <a:spcPct val="0"/>
                        </a:spcBef>
                        <a:spcAft>
                          <a:spcPct val="0"/>
                        </a:spcAft>
                        <a:buClrTx/>
                        <a:buSzTx/>
                        <a:buFontTx/>
                        <a:buNone/>
                        <a:tabLst/>
                      </a:pPr>
                      <a:r>
                        <a:rPr kumimoji="0" lang="it-IT" sz="800" b="0" i="0" u="none" strike="noStrike" cap="none" normalizeH="0" baseline="0" smtClean="0">
                          <a:ln>
                            <a:noFill/>
                          </a:ln>
                          <a:solidFill>
                            <a:srgbClr val="000000"/>
                          </a:solidFill>
                          <a:effectLst/>
                          <a:latin typeface="Calibri" pitchFamily="34" charset="0"/>
                          <a:cs typeface="Calibri" pitchFamily="34" charset="0"/>
                          <a:sym typeface="Calibri" pitchFamily="34" charset="0"/>
                        </a:rPr>
                        <a:t> </a:t>
                      </a:r>
                      <a:endParaRPr kumimoji="0" lang="it-IT" sz="6600" b="0" i="0" u="none" strike="noStrike" cap="none" normalizeH="0" baseline="0" smtClean="0">
                        <a:ln>
                          <a:noFill/>
                        </a:ln>
                        <a:solidFill>
                          <a:srgbClr val="04617B"/>
                        </a:solidFill>
                        <a:effectLst/>
                        <a:latin typeface="Century Gothic" pitchFamily="34" charset="0"/>
                        <a:ea typeface="Century Gothic" pitchFamily="34" charset="0"/>
                        <a:cs typeface="Century Gothic" pitchFamily="34" charset="0"/>
                        <a:sym typeface="Century Gothic" pitchFamily="34" charset="0"/>
                      </a:endParaRPr>
                    </a:p>
                  </a:txBody>
                  <a:tcPr marL="9525" marR="9525" marT="9525" marB="9525"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FCF2B6"/>
                    </a:solidFill>
                  </a:tcPr>
                </a:tc>
                <a:tc>
                  <a:txBody>
                    <a:bodyPr/>
                    <a:lstStyle/>
                    <a:p>
                      <a:pPr marL="0" marR="0" lvl="0" indent="0" algn="l" defTabSz="914400" rtl="0" eaLnBrk="1" fontAlgn="base" latinLnBrk="0" hangingPunct="0">
                        <a:lnSpc>
                          <a:spcPct val="100000"/>
                        </a:lnSpc>
                        <a:spcBef>
                          <a:spcPct val="0"/>
                        </a:spcBef>
                        <a:spcAft>
                          <a:spcPct val="0"/>
                        </a:spcAft>
                        <a:buClrTx/>
                        <a:buSzTx/>
                        <a:buFontTx/>
                        <a:buNone/>
                        <a:tabLst/>
                      </a:pPr>
                      <a:r>
                        <a:rPr kumimoji="0" lang="it-IT" sz="800" b="0" i="0" u="none" strike="noStrike" cap="none" normalizeH="0" baseline="0" smtClean="0">
                          <a:ln>
                            <a:noFill/>
                          </a:ln>
                          <a:solidFill>
                            <a:srgbClr val="000000"/>
                          </a:solidFill>
                          <a:effectLst/>
                          <a:latin typeface="Calibri" pitchFamily="34" charset="0"/>
                          <a:cs typeface="Calibri" pitchFamily="34" charset="0"/>
                          <a:sym typeface="Calibri" pitchFamily="34" charset="0"/>
                        </a:rPr>
                        <a:t> </a:t>
                      </a:r>
                      <a:endParaRPr kumimoji="0" lang="it-IT" sz="6600" b="0" i="0" u="none" strike="noStrike" cap="none" normalizeH="0" baseline="0" smtClean="0">
                        <a:ln>
                          <a:noFill/>
                        </a:ln>
                        <a:solidFill>
                          <a:srgbClr val="04617B"/>
                        </a:solidFill>
                        <a:effectLst/>
                        <a:latin typeface="Century Gothic" pitchFamily="34" charset="0"/>
                        <a:ea typeface="Century Gothic" pitchFamily="34" charset="0"/>
                        <a:cs typeface="Century Gothic" pitchFamily="34" charset="0"/>
                        <a:sym typeface="Century Gothic" pitchFamily="34" charset="0"/>
                      </a:endParaRPr>
                    </a:p>
                  </a:txBody>
                  <a:tcPr marL="9525" marR="9525" marT="9525" marB="9525"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FCF2B6"/>
                    </a:solidFill>
                  </a:tcPr>
                </a:tc>
                <a:tc>
                  <a:txBody>
                    <a:bodyPr/>
                    <a:lstStyle/>
                    <a:p>
                      <a:pPr marL="0" marR="0" lvl="0" indent="0" algn="l" defTabSz="914400" rtl="0" eaLnBrk="1" fontAlgn="base" latinLnBrk="0" hangingPunct="0">
                        <a:lnSpc>
                          <a:spcPct val="100000"/>
                        </a:lnSpc>
                        <a:spcBef>
                          <a:spcPct val="0"/>
                        </a:spcBef>
                        <a:spcAft>
                          <a:spcPct val="0"/>
                        </a:spcAft>
                        <a:buClrTx/>
                        <a:buSzTx/>
                        <a:buFontTx/>
                        <a:buNone/>
                        <a:tabLst/>
                      </a:pPr>
                      <a:r>
                        <a:rPr kumimoji="0" lang="it-IT" sz="800" b="0" i="0" u="none" strike="noStrike" cap="none" normalizeH="0" baseline="0" smtClean="0">
                          <a:ln>
                            <a:noFill/>
                          </a:ln>
                          <a:solidFill>
                            <a:srgbClr val="000000"/>
                          </a:solidFill>
                          <a:effectLst/>
                          <a:latin typeface="Calibri" pitchFamily="34" charset="0"/>
                          <a:cs typeface="Calibri" pitchFamily="34" charset="0"/>
                          <a:sym typeface="Calibri" pitchFamily="34" charset="0"/>
                        </a:rPr>
                        <a:t> </a:t>
                      </a:r>
                      <a:endParaRPr kumimoji="0" lang="it-IT" sz="6600" b="0" i="0" u="none" strike="noStrike" cap="none" normalizeH="0" baseline="0" smtClean="0">
                        <a:ln>
                          <a:noFill/>
                        </a:ln>
                        <a:solidFill>
                          <a:srgbClr val="04617B"/>
                        </a:solidFill>
                        <a:effectLst/>
                        <a:latin typeface="Century Gothic" pitchFamily="34" charset="0"/>
                        <a:ea typeface="Century Gothic" pitchFamily="34" charset="0"/>
                        <a:cs typeface="Century Gothic" pitchFamily="34" charset="0"/>
                        <a:sym typeface="Century Gothic" pitchFamily="34" charset="0"/>
                      </a:endParaRPr>
                    </a:p>
                  </a:txBody>
                  <a:tcPr marL="9525" marR="9525" marT="9525" marB="9525"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FCF2B6"/>
                    </a:solidFill>
                  </a:tcPr>
                </a:tc>
                <a:tc>
                  <a:txBody>
                    <a:bodyPr/>
                    <a:lstStyle/>
                    <a:p>
                      <a:pPr marL="0" marR="0" lvl="0" indent="0" algn="l" defTabSz="914400" rtl="0" eaLnBrk="1" fontAlgn="base" latinLnBrk="0" hangingPunct="0">
                        <a:lnSpc>
                          <a:spcPct val="100000"/>
                        </a:lnSpc>
                        <a:spcBef>
                          <a:spcPct val="0"/>
                        </a:spcBef>
                        <a:spcAft>
                          <a:spcPct val="0"/>
                        </a:spcAft>
                        <a:buClrTx/>
                        <a:buSzTx/>
                        <a:buFontTx/>
                        <a:buNone/>
                        <a:tabLst/>
                      </a:pPr>
                      <a:r>
                        <a:rPr kumimoji="0" lang="it-IT" sz="800" b="0" i="0" u="none" strike="noStrike" cap="none" normalizeH="0" baseline="0" smtClean="0">
                          <a:ln>
                            <a:noFill/>
                          </a:ln>
                          <a:solidFill>
                            <a:srgbClr val="000000"/>
                          </a:solidFill>
                          <a:effectLst/>
                          <a:latin typeface="Calibri" pitchFamily="34" charset="0"/>
                          <a:cs typeface="Calibri" pitchFamily="34" charset="0"/>
                          <a:sym typeface="Calibri" pitchFamily="34" charset="0"/>
                        </a:rPr>
                        <a:t> € 26.544,00 </a:t>
                      </a:r>
                      <a:endParaRPr kumimoji="0" lang="it-IT" sz="6600" b="0" i="0" u="none" strike="noStrike" cap="none" normalizeH="0" baseline="0" smtClean="0">
                        <a:ln>
                          <a:noFill/>
                        </a:ln>
                        <a:solidFill>
                          <a:srgbClr val="04617B"/>
                        </a:solidFill>
                        <a:effectLst/>
                        <a:latin typeface="Century Gothic" pitchFamily="34" charset="0"/>
                        <a:ea typeface="Century Gothic" pitchFamily="34" charset="0"/>
                        <a:cs typeface="Century Gothic" pitchFamily="34" charset="0"/>
                        <a:sym typeface="Century Gothic" pitchFamily="34" charset="0"/>
                      </a:endParaRPr>
                    </a:p>
                  </a:txBody>
                  <a:tcPr marL="9525" marR="9525" marT="9525" marB="9525"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FCF2B6"/>
                    </a:solidFill>
                  </a:tcPr>
                </a:tc>
                <a:tc>
                  <a:txBody>
                    <a:bodyPr/>
                    <a:lstStyle/>
                    <a:p>
                      <a:pPr marL="0" marR="0" lvl="0" indent="0" algn="l" defTabSz="914400" rtl="0" eaLnBrk="1" fontAlgn="base" latinLnBrk="0" hangingPunct="0">
                        <a:lnSpc>
                          <a:spcPct val="100000"/>
                        </a:lnSpc>
                        <a:spcBef>
                          <a:spcPct val="0"/>
                        </a:spcBef>
                        <a:spcAft>
                          <a:spcPct val="0"/>
                        </a:spcAft>
                        <a:buClrTx/>
                        <a:buSzTx/>
                        <a:buFontTx/>
                        <a:buNone/>
                        <a:tabLst/>
                      </a:pPr>
                      <a:r>
                        <a:rPr kumimoji="0" lang="it-IT" sz="800" b="0" i="0" u="none" strike="noStrike" cap="none" normalizeH="0" baseline="0" smtClean="0">
                          <a:ln>
                            <a:noFill/>
                          </a:ln>
                          <a:solidFill>
                            <a:srgbClr val="000000"/>
                          </a:solidFill>
                          <a:effectLst/>
                          <a:latin typeface="Calibri" pitchFamily="34" charset="0"/>
                          <a:cs typeface="Calibri" pitchFamily="34" charset="0"/>
                          <a:sym typeface="Calibri" pitchFamily="34" charset="0"/>
                        </a:rPr>
                        <a:t> €       186.720,00 </a:t>
                      </a:r>
                      <a:endParaRPr kumimoji="0" lang="it-IT" sz="6600" b="0" i="0" u="none" strike="noStrike" cap="none" normalizeH="0" baseline="0" smtClean="0">
                        <a:ln>
                          <a:noFill/>
                        </a:ln>
                        <a:solidFill>
                          <a:srgbClr val="04617B"/>
                        </a:solidFill>
                        <a:effectLst/>
                        <a:latin typeface="Century Gothic" pitchFamily="34" charset="0"/>
                        <a:ea typeface="Century Gothic" pitchFamily="34" charset="0"/>
                        <a:cs typeface="Century Gothic" pitchFamily="34" charset="0"/>
                        <a:sym typeface="Century Gothic" pitchFamily="34" charset="0"/>
                      </a:endParaRPr>
                    </a:p>
                  </a:txBody>
                  <a:tcPr marL="9525" marR="9525" marT="9525" marB="9525"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FCF2B6"/>
                    </a:solidFill>
                  </a:tcPr>
                </a:tc>
              </a:tr>
            </a:tbl>
          </a:graphicData>
        </a:graphic>
      </p:graphicFrame>
    </p:spTree>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1" name="AutoShape 1"/>
          <p:cNvSpPr>
            <a:spLocks/>
          </p:cNvSpPr>
          <p:nvPr/>
        </p:nvSpPr>
        <p:spPr bwMode="auto">
          <a:xfrm>
            <a:off x="-12700" y="-76200"/>
            <a:ext cx="6883400" cy="92964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599"/>
                </a:lnTo>
                <a:lnTo>
                  <a:pt x="0" y="21599"/>
                </a:lnTo>
                <a:close/>
              </a:path>
            </a:pathLst>
          </a:custGeom>
          <a:gradFill rotWithShape="0">
            <a:gsLst>
              <a:gs pos="0">
                <a:srgbClr val="FFFFFF"/>
              </a:gs>
              <a:gs pos="11806">
                <a:srgbClr val="FFFFFF"/>
              </a:gs>
              <a:gs pos="100000">
                <a:srgbClr val="FE7F5C"/>
              </a:gs>
            </a:gsLst>
            <a:lin ang="5400000"/>
          </a:gradFill>
          <a:ln w="50800" cap="flat" cmpd="sng">
            <a:solidFill>
              <a:srgbClr val="000000"/>
            </a:solidFill>
            <a:prstDash val="solid"/>
            <a:miter lim="0"/>
            <a:headEnd/>
            <a:tailEnd/>
          </a:ln>
          <a:effectLst>
            <a:outerShdw blurRad="38100" dist="20000" dir="5400000" algn="ctr" rotWithShape="0">
              <a:srgbClr val="000000">
                <a:alpha val="37999"/>
              </a:srgbClr>
            </a:outerShdw>
          </a:effectLst>
        </p:spPr>
        <p:txBody>
          <a:bodyPr lIns="0" tIns="0" rIns="0" bIns="0"/>
          <a:lstStyle/>
          <a:p>
            <a:endParaRPr lang="it-IT"/>
          </a:p>
        </p:txBody>
      </p:sp>
      <p:grpSp>
        <p:nvGrpSpPr>
          <p:cNvPr id="5122" name="Group 2"/>
          <p:cNvGrpSpPr>
            <a:grpSpLocks/>
          </p:cNvGrpSpPr>
          <p:nvPr/>
        </p:nvGrpSpPr>
        <p:grpSpPr bwMode="auto">
          <a:xfrm>
            <a:off x="6350" y="8447088"/>
            <a:ext cx="6945313" cy="657225"/>
            <a:chOff x="0" y="0"/>
            <a:chExt cx="6944837" cy="656642"/>
          </a:xfrm>
        </p:grpSpPr>
        <p:pic>
          <p:nvPicPr>
            <p:cNvPr id="5123" name="Picture 3" descr="pasted-image.pdf"/>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1407637" cy="65664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5124" name="Picture 4" descr="pasted-image.pdf"/>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384300" y="0"/>
              <a:ext cx="1407637" cy="65664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5125" name="Picture 5" descr="pasted-image.pdf"/>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768600" y="0"/>
              <a:ext cx="1407637" cy="65664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5126" name="Picture 6" descr="pasted-image.pdf"/>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152900" y="0"/>
              <a:ext cx="1407637" cy="65664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5127" name="Picture 7" descr="pasted-image.pdf"/>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537200" y="0"/>
              <a:ext cx="1407637" cy="65664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grpSp>
      <p:pic>
        <p:nvPicPr>
          <p:cNvPr id="5128" name="Picture 8" descr="Chef Chez Vous marchio.ai"/>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81713" y="98425"/>
            <a:ext cx="682625" cy="8143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5129" name="Rectangle 9"/>
          <p:cNvSpPr>
            <a:spLocks noChangeArrowheads="1"/>
          </p:cNvSpPr>
          <p:nvPr>
            <p:ph type="body" idx="1"/>
          </p:nvPr>
        </p:nvSpPr>
        <p:spPr>
          <a:xfrm>
            <a:off x="500063" y="1566863"/>
            <a:ext cx="6172200" cy="7210425"/>
          </a:xfrm>
        </p:spPr>
        <p:txBody>
          <a:bodyPr lIns="0" tIns="0" rIns="0" bIns="0"/>
          <a:lstStyle/>
          <a:p>
            <a:pPr marL="365125" indent="-365125" defTabSz="914400">
              <a:lnSpc>
                <a:spcPct val="110000"/>
              </a:lnSpc>
              <a:spcBef>
                <a:spcPts val="300"/>
              </a:spcBef>
              <a:buFontTx/>
              <a:buAutoNum type="arabicPeriod"/>
            </a:pPr>
            <a:r>
              <a:rPr lang="it-IT" sz="1800">
                <a:solidFill>
                  <a:srgbClr val="261808"/>
                </a:solidFill>
                <a:latin typeface="American Typewriter" charset="0"/>
                <a:ea typeface="American Typewriter" charset="0"/>
                <a:cs typeface="American Typewriter" charset="0"/>
                <a:sym typeface="American Typewriter" charset="0"/>
              </a:rPr>
              <a:t>Spiegazione dell’idea </a:t>
            </a:r>
          </a:p>
          <a:p>
            <a:pPr marL="365125" indent="-365125" defTabSz="914400">
              <a:lnSpc>
                <a:spcPct val="110000"/>
              </a:lnSpc>
              <a:spcBef>
                <a:spcPts val="300"/>
              </a:spcBef>
              <a:buFontTx/>
              <a:buAutoNum type="arabicPeriod"/>
            </a:pPr>
            <a:r>
              <a:rPr lang="it-IT" sz="1800">
                <a:solidFill>
                  <a:srgbClr val="261808"/>
                </a:solidFill>
                <a:latin typeface="American Typewriter" charset="0"/>
                <a:ea typeface="American Typewriter" charset="0"/>
                <a:cs typeface="American Typewriter" charset="0"/>
                <a:sym typeface="American Typewriter" charset="0"/>
              </a:rPr>
              <a:t>Mission e vision aziendale</a:t>
            </a:r>
          </a:p>
          <a:p>
            <a:pPr marL="365125" indent="-365125" defTabSz="914400">
              <a:lnSpc>
                <a:spcPct val="110000"/>
              </a:lnSpc>
              <a:spcBef>
                <a:spcPts val="300"/>
              </a:spcBef>
              <a:buFontTx/>
              <a:buAutoNum type="arabicPeriod"/>
            </a:pPr>
            <a:r>
              <a:rPr lang="it-IT" sz="1800">
                <a:solidFill>
                  <a:srgbClr val="261808"/>
                </a:solidFill>
                <a:latin typeface="American Typewriter" charset="0"/>
                <a:ea typeface="American Typewriter" charset="0"/>
                <a:cs typeface="American Typewriter" charset="0"/>
                <a:sym typeface="American Typewriter" charset="0"/>
              </a:rPr>
              <a:t>Spiegazione del nome e del logo</a:t>
            </a:r>
          </a:p>
          <a:p>
            <a:pPr marL="365125" indent="-365125" defTabSz="914400">
              <a:lnSpc>
                <a:spcPct val="110000"/>
              </a:lnSpc>
              <a:spcBef>
                <a:spcPts val="300"/>
              </a:spcBef>
              <a:buFontTx/>
              <a:buAutoNum type="arabicPeriod"/>
            </a:pPr>
            <a:r>
              <a:rPr lang="it-IT" sz="1800">
                <a:solidFill>
                  <a:srgbClr val="261808"/>
                </a:solidFill>
                <a:latin typeface="American Typewriter" charset="0"/>
                <a:ea typeface="American Typewriter" charset="0"/>
                <a:cs typeface="American Typewriter" charset="0"/>
                <a:sym typeface="American Typewriter" charset="0"/>
              </a:rPr>
              <a:t>Organigramma-ruoli</a:t>
            </a:r>
          </a:p>
          <a:p>
            <a:pPr marL="365125" indent="-365125" defTabSz="914400">
              <a:lnSpc>
                <a:spcPct val="110000"/>
              </a:lnSpc>
              <a:spcBef>
                <a:spcPts val="300"/>
              </a:spcBef>
              <a:buFontTx/>
              <a:buAutoNum type="arabicPeriod"/>
            </a:pPr>
            <a:r>
              <a:rPr lang="it-IT" sz="1800">
                <a:solidFill>
                  <a:srgbClr val="261808"/>
                </a:solidFill>
                <a:latin typeface="American Typewriter" charset="0"/>
                <a:ea typeface="American Typewriter" charset="0"/>
                <a:cs typeface="American Typewriter" charset="0"/>
                <a:sym typeface="American Typewriter" charset="0"/>
              </a:rPr>
              <a:t>Ricerca di mercato</a:t>
            </a:r>
          </a:p>
          <a:p>
            <a:pPr marL="365125" indent="-365125" defTabSz="914400">
              <a:lnSpc>
                <a:spcPct val="110000"/>
              </a:lnSpc>
              <a:spcBef>
                <a:spcPts val="300"/>
              </a:spcBef>
              <a:buFontTx/>
              <a:buAutoNum type="arabicPeriod"/>
            </a:pPr>
            <a:r>
              <a:rPr lang="it-IT" sz="1800">
                <a:solidFill>
                  <a:srgbClr val="261808"/>
                </a:solidFill>
                <a:latin typeface="American Typewriter" charset="0"/>
                <a:ea typeface="American Typewriter" charset="0"/>
                <a:cs typeface="American Typewriter" charset="0"/>
                <a:sym typeface="American Typewriter" charset="0"/>
              </a:rPr>
              <a:t>Tipo di società scelta</a:t>
            </a:r>
          </a:p>
          <a:p>
            <a:pPr marL="365125" indent="-365125" defTabSz="914400">
              <a:lnSpc>
                <a:spcPct val="110000"/>
              </a:lnSpc>
              <a:spcBef>
                <a:spcPts val="300"/>
              </a:spcBef>
              <a:buFontTx/>
              <a:buAutoNum type="arabicPeriod"/>
            </a:pPr>
            <a:r>
              <a:rPr lang="it-IT" sz="1800">
                <a:solidFill>
                  <a:srgbClr val="261808"/>
                </a:solidFill>
                <a:latin typeface="American Typewriter" charset="0"/>
                <a:ea typeface="American Typewriter" charset="0"/>
                <a:cs typeface="American Typewriter" charset="0"/>
                <a:sym typeface="American Typewriter" charset="0"/>
              </a:rPr>
              <a:t>Iter burocratico</a:t>
            </a:r>
          </a:p>
          <a:p>
            <a:pPr marL="365125" indent="-365125" defTabSz="914400">
              <a:lnSpc>
                <a:spcPct val="110000"/>
              </a:lnSpc>
              <a:spcBef>
                <a:spcPts val="300"/>
              </a:spcBef>
              <a:buFontTx/>
              <a:buAutoNum type="arabicPeriod"/>
            </a:pPr>
            <a:r>
              <a:rPr lang="it-IT" sz="1800">
                <a:solidFill>
                  <a:srgbClr val="261808"/>
                </a:solidFill>
                <a:latin typeface="American Typewriter" charset="0"/>
                <a:ea typeface="American Typewriter" charset="0"/>
                <a:cs typeface="American Typewriter" charset="0"/>
                <a:sym typeface="American Typewriter" charset="0"/>
              </a:rPr>
              <a:t>Sede dell’azienda</a:t>
            </a:r>
          </a:p>
          <a:p>
            <a:pPr marL="365125" indent="-365125" defTabSz="914400">
              <a:lnSpc>
                <a:spcPct val="110000"/>
              </a:lnSpc>
              <a:spcBef>
                <a:spcPts val="300"/>
              </a:spcBef>
              <a:buFontTx/>
              <a:buAutoNum type="arabicPeriod"/>
            </a:pPr>
            <a:r>
              <a:rPr lang="it-IT" sz="1800">
                <a:solidFill>
                  <a:srgbClr val="261808"/>
                </a:solidFill>
                <a:latin typeface="American Typewriter" charset="0"/>
                <a:ea typeface="American Typewriter" charset="0"/>
                <a:cs typeface="American Typewriter" charset="0"/>
                <a:sym typeface="American Typewriter" charset="0"/>
              </a:rPr>
              <a:t>Concorrenza</a:t>
            </a:r>
          </a:p>
          <a:p>
            <a:pPr marL="365125" indent="-365125" defTabSz="914400">
              <a:lnSpc>
                <a:spcPct val="110000"/>
              </a:lnSpc>
              <a:spcBef>
                <a:spcPts val="300"/>
              </a:spcBef>
              <a:buFontTx/>
              <a:buAutoNum type="arabicPeriod"/>
            </a:pPr>
            <a:r>
              <a:rPr lang="it-IT" sz="1800">
                <a:solidFill>
                  <a:srgbClr val="261808"/>
                </a:solidFill>
                <a:latin typeface="American Typewriter" charset="0"/>
                <a:ea typeface="American Typewriter" charset="0"/>
                <a:cs typeface="American Typewriter" charset="0"/>
                <a:sym typeface="American Typewriter" charset="0"/>
              </a:rPr>
              <a:t>Accordi commerciali</a:t>
            </a:r>
          </a:p>
          <a:p>
            <a:pPr marL="365125" indent="-365125" defTabSz="914400">
              <a:lnSpc>
                <a:spcPct val="110000"/>
              </a:lnSpc>
              <a:spcBef>
                <a:spcPts val="300"/>
              </a:spcBef>
              <a:buFontTx/>
              <a:buAutoNum type="arabicPeriod"/>
            </a:pPr>
            <a:r>
              <a:rPr lang="it-IT" sz="1800">
                <a:solidFill>
                  <a:srgbClr val="261808"/>
                </a:solidFill>
                <a:latin typeface="American Typewriter" charset="0"/>
                <a:ea typeface="American Typewriter" charset="0"/>
                <a:cs typeface="American Typewriter" charset="0"/>
                <a:sym typeface="American Typewriter" charset="0"/>
              </a:rPr>
              <a:t>Strategie di mercato</a:t>
            </a:r>
          </a:p>
          <a:p>
            <a:pPr marL="365125" indent="-365125" defTabSz="914400">
              <a:lnSpc>
                <a:spcPct val="110000"/>
              </a:lnSpc>
              <a:spcBef>
                <a:spcPts val="300"/>
              </a:spcBef>
              <a:buFontTx/>
              <a:buAutoNum type="arabicPeriod"/>
            </a:pPr>
            <a:r>
              <a:rPr lang="it-IT" sz="1800">
                <a:solidFill>
                  <a:srgbClr val="261808"/>
                </a:solidFill>
                <a:latin typeface="American Typewriter" charset="0"/>
                <a:ea typeface="American Typewriter" charset="0"/>
                <a:cs typeface="American Typewriter" charset="0"/>
                <a:sym typeface="American Typewriter" charset="0"/>
              </a:rPr>
              <a:t>Preventivo economico finanziario</a:t>
            </a:r>
          </a:p>
          <a:p>
            <a:pPr marL="365125" indent="-365125" defTabSz="914400">
              <a:lnSpc>
                <a:spcPct val="110000"/>
              </a:lnSpc>
              <a:spcBef>
                <a:spcPts val="300"/>
              </a:spcBef>
            </a:pPr>
            <a:r>
              <a:rPr lang="it-IT" sz="1800">
                <a:solidFill>
                  <a:srgbClr val="261808"/>
                </a:solidFill>
                <a:latin typeface="American Typewriter" charset="0"/>
                <a:ea typeface="American Typewriter" charset="0"/>
                <a:cs typeface="American Typewriter" charset="0"/>
                <a:sym typeface="American Typewriter" charset="0"/>
              </a:rPr>
              <a:t>           a.       Introduzione</a:t>
            </a:r>
          </a:p>
          <a:p>
            <a:pPr marL="365125" indent="-365125" defTabSz="914400">
              <a:lnSpc>
                <a:spcPct val="110000"/>
              </a:lnSpc>
              <a:spcBef>
                <a:spcPts val="300"/>
              </a:spcBef>
            </a:pPr>
            <a:r>
              <a:rPr lang="it-IT" sz="1800">
                <a:solidFill>
                  <a:srgbClr val="261808"/>
                </a:solidFill>
                <a:latin typeface="American Typewriter" charset="0"/>
                <a:ea typeface="American Typewriter" charset="0"/>
                <a:cs typeface="American Typewriter" charset="0"/>
                <a:sym typeface="American Typewriter" charset="0"/>
              </a:rPr>
              <a:t>           b.       Contro economico previsionale</a:t>
            </a:r>
          </a:p>
          <a:p>
            <a:pPr marL="365125" indent="-365125" defTabSz="914400">
              <a:lnSpc>
                <a:spcPct val="110000"/>
              </a:lnSpc>
              <a:spcBef>
                <a:spcPts val="300"/>
              </a:spcBef>
            </a:pPr>
            <a:r>
              <a:rPr lang="it-IT" sz="1800">
                <a:solidFill>
                  <a:srgbClr val="261808"/>
                </a:solidFill>
                <a:latin typeface="American Typewriter" charset="0"/>
                <a:ea typeface="American Typewriter" charset="0"/>
                <a:cs typeface="American Typewriter" charset="0"/>
                <a:sym typeface="American Typewriter" charset="0"/>
              </a:rPr>
              <a:t>           c.       Prospetto fonti-impieghi</a:t>
            </a:r>
          </a:p>
          <a:p>
            <a:pPr marL="365125" indent="-365125" defTabSz="914400">
              <a:lnSpc>
                <a:spcPct val="110000"/>
              </a:lnSpc>
              <a:spcBef>
                <a:spcPts val="300"/>
              </a:spcBef>
            </a:pPr>
            <a:r>
              <a:rPr lang="it-IT" sz="1800">
                <a:solidFill>
                  <a:srgbClr val="261808"/>
                </a:solidFill>
                <a:latin typeface="American Typewriter" charset="0"/>
                <a:ea typeface="American Typewriter" charset="0"/>
                <a:cs typeface="American Typewriter" charset="0"/>
                <a:sym typeface="American Typewriter" charset="0"/>
              </a:rPr>
              <a:t>           d.       Valutazione dell’equilibrio finanziario-  </a:t>
            </a:r>
          </a:p>
          <a:p>
            <a:pPr marL="365125" indent="-365125" defTabSz="914400">
              <a:lnSpc>
                <a:spcPct val="110000"/>
              </a:lnSpc>
              <a:spcBef>
                <a:spcPts val="300"/>
              </a:spcBef>
            </a:pPr>
            <a:r>
              <a:rPr lang="it-IT" sz="1800">
                <a:solidFill>
                  <a:srgbClr val="261808"/>
                </a:solidFill>
                <a:latin typeface="American Typewriter" charset="0"/>
                <a:ea typeface="American Typewriter" charset="0"/>
                <a:cs typeface="American Typewriter" charset="0"/>
                <a:sym typeface="American Typewriter" charset="0"/>
              </a:rPr>
              <a:t>                      aziendale</a:t>
            </a:r>
          </a:p>
          <a:p>
            <a:pPr marL="365125" indent="-365125" defTabSz="914400">
              <a:lnSpc>
                <a:spcPct val="110000"/>
              </a:lnSpc>
              <a:spcBef>
                <a:spcPts val="300"/>
              </a:spcBef>
            </a:pPr>
            <a:r>
              <a:rPr lang="it-IT" sz="1800">
                <a:solidFill>
                  <a:srgbClr val="261808"/>
                </a:solidFill>
                <a:latin typeface="American Typewriter" charset="0"/>
                <a:ea typeface="American Typewriter" charset="0"/>
                <a:cs typeface="American Typewriter" charset="0"/>
                <a:sym typeface="American Typewriter" charset="0"/>
              </a:rPr>
              <a:t>           e.       Break even analysis</a:t>
            </a:r>
          </a:p>
          <a:p>
            <a:pPr marL="365125" indent="-365125" defTabSz="914400">
              <a:lnSpc>
                <a:spcPct val="110000"/>
              </a:lnSpc>
              <a:spcBef>
                <a:spcPts val="300"/>
              </a:spcBef>
            </a:pPr>
            <a:r>
              <a:rPr lang="it-IT" sz="1800">
                <a:solidFill>
                  <a:srgbClr val="261808"/>
                </a:solidFill>
                <a:latin typeface="American Typewriter" charset="0"/>
                <a:ea typeface="American Typewriter" charset="0"/>
                <a:cs typeface="American Typewriter" charset="0"/>
                <a:sym typeface="American Typewriter" charset="0"/>
              </a:rPr>
              <a:t>13.      Considerazione e ringraziamenti</a:t>
            </a:r>
          </a:p>
          <a:p>
            <a:pPr marL="365125" indent="-365125" defTabSz="914400">
              <a:lnSpc>
                <a:spcPct val="110000"/>
              </a:lnSpc>
              <a:spcBef>
                <a:spcPts val="300"/>
              </a:spcBef>
            </a:pPr>
            <a:r>
              <a:rPr lang="it-IT" sz="1800">
                <a:solidFill>
                  <a:srgbClr val="261808"/>
                </a:solidFill>
                <a:latin typeface="American Typewriter" charset="0"/>
                <a:ea typeface="American Typewriter" charset="0"/>
                <a:cs typeface="American Typewriter" charset="0"/>
                <a:sym typeface="American Typewriter" charset="0"/>
              </a:rPr>
              <a:t> </a:t>
            </a:r>
            <a:endParaRPr lang="it-IT"/>
          </a:p>
        </p:txBody>
      </p:sp>
      <p:sp>
        <p:nvSpPr>
          <p:cNvPr id="5130" name="AutoShape 10"/>
          <p:cNvSpPr>
            <a:spLocks/>
          </p:cNvSpPr>
          <p:nvPr/>
        </p:nvSpPr>
        <p:spPr bwMode="auto">
          <a:xfrm>
            <a:off x="2308225" y="311150"/>
            <a:ext cx="2239963" cy="72548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a:outerShdw blurRad="101600" dist="25400" dir="5400000" algn="ctr" rotWithShape="0">
              <a:srgbClr val="000000">
                <a:alpha val="7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Lst>
        </p:spPr>
        <p:txBody>
          <a:bodyPr lIns="0" tIns="0" rIns="0" bIns="0"/>
          <a:lstStyle/>
          <a:p>
            <a:r>
              <a:rPr lang="it-IT" sz="5000">
                <a:latin typeface="Lithos Pro" charset="0"/>
                <a:sym typeface="Lithos Pro" charset="0"/>
              </a:rPr>
              <a:t>Indice</a:t>
            </a:r>
            <a:endParaRPr lang="it-IT"/>
          </a:p>
        </p:txBody>
      </p:sp>
    </p:spTree>
  </p:cSld>
  <p:clrMapOvr>
    <a:masterClrMapping/>
  </p:clrMapOvr>
  <p:transition spd="med"/>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AutoShape 1"/>
          <p:cNvSpPr>
            <a:spLocks/>
          </p:cNvSpPr>
          <p:nvPr/>
        </p:nvSpPr>
        <p:spPr bwMode="auto">
          <a:xfrm>
            <a:off x="-12700" y="-76200"/>
            <a:ext cx="6883400" cy="92964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599"/>
                </a:lnTo>
                <a:lnTo>
                  <a:pt x="0" y="21599"/>
                </a:lnTo>
                <a:close/>
              </a:path>
            </a:pathLst>
          </a:custGeom>
          <a:gradFill rotWithShape="0">
            <a:gsLst>
              <a:gs pos="0">
                <a:srgbClr val="FFFFFF"/>
              </a:gs>
              <a:gs pos="11806">
                <a:srgbClr val="FFFFFF"/>
              </a:gs>
              <a:gs pos="100000">
                <a:srgbClr val="FE7F5C"/>
              </a:gs>
            </a:gsLst>
            <a:lin ang="5400000"/>
          </a:gradFill>
          <a:ln w="50800" cap="flat" cmpd="sng">
            <a:solidFill>
              <a:srgbClr val="000000"/>
            </a:solidFill>
            <a:prstDash val="solid"/>
            <a:miter lim="0"/>
            <a:headEnd/>
            <a:tailEnd/>
          </a:ln>
          <a:effectLst>
            <a:outerShdw blurRad="38100" dist="20000" dir="5400000" algn="ctr" rotWithShape="0">
              <a:srgbClr val="000000">
                <a:alpha val="37999"/>
              </a:srgbClr>
            </a:outerShdw>
          </a:effectLst>
        </p:spPr>
        <p:txBody>
          <a:bodyPr lIns="0" tIns="0" rIns="0" bIns="0"/>
          <a:lstStyle/>
          <a:p>
            <a:endParaRPr lang="it-IT"/>
          </a:p>
        </p:txBody>
      </p:sp>
      <p:grpSp>
        <p:nvGrpSpPr>
          <p:cNvPr id="23554" name="Group 2"/>
          <p:cNvGrpSpPr>
            <a:grpSpLocks/>
          </p:cNvGrpSpPr>
          <p:nvPr/>
        </p:nvGrpSpPr>
        <p:grpSpPr bwMode="auto">
          <a:xfrm>
            <a:off x="6350" y="8447088"/>
            <a:ext cx="6945313" cy="657225"/>
            <a:chOff x="0" y="0"/>
            <a:chExt cx="6944837" cy="656642"/>
          </a:xfrm>
        </p:grpSpPr>
        <p:pic>
          <p:nvPicPr>
            <p:cNvPr id="23555" name="Picture 3" descr="pasted-image.pdf"/>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407637" cy="65664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23556" name="Picture 4" descr="pasted-image.pdf"/>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384300" y="0"/>
              <a:ext cx="1407637" cy="65664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23557" name="Picture 5" descr="pasted-image.pdf"/>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768600" y="0"/>
              <a:ext cx="1407637" cy="65664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23558" name="Picture 6" descr="pasted-image.pdf"/>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152900" y="0"/>
              <a:ext cx="1407637" cy="65664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23559" name="Picture 7" descr="pasted-image.pdf"/>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537200" y="0"/>
              <a:ext cx="1407637" cy="65664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grpSp>
      <p:pic>
        <p:nvPicPr>
          <p:cNvPr id="23560" name="Picture 8" descr="Chef Chez Vous marchio.ai"/>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081713" y="98425"/>
            <a:ext cx="682625" cy="8143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graphicFrame>
        <p:nvGraphicFramePr>
          <p:cNvPr id="23561" name="Group 9"/>
          <p:cNvGraphicFramePr>
            <a:graphicFrameLocks noGrp="1"/>
          </p:cNvGraphicFramePr>
          <p:nvPr/>
        </p:nvGraphicFramePr>
        <p:xfrm>
          <a:off x="328613" y="2295525"/>
          <a:ext cx="6200775" cy="4987925"/>
        </p:xfrm>
        <a:graphic>
          <a:graphicData uri="http://schemas.openxmlformats.org/drawingml/2006/table">
            <a:tbl>
              <a:tblPr/>
              <a:tblGrid>
                <a:gridCol w="2986087"/>
                <a:gridCol w="1071563"/>
                <a:gridCol w="1071562"/>
                <a:gridCol w="1071563"/>
              </a:tblGrid>
              <a:tr h="188913">
                <a:tc>
                  <a:txBody>
                    <a:bodyPr/>
                    <a:lstStyle/>
                    <a:p>
                      <a:pPr marL="0" marR="0" lvl="0" indent="0" algn="l" defTabSz="914400" rtl="0" eaLnBrk="1" fontAlgn="base" latinLnBrk="0" hangingPunct="0">
                        <a:lnSpc>
                          <a:spcPct val="100000"/>
                        </a:lnSpc>
                        <a:spcBef>
                          <a:spcPct val="0"/>
                        </a:spcBef>
                        <a:spcAft>
                          <a:spcPct val="0"/>
                        </a:spcAft>
                        <a:buClrTx/>
                        <a:buSzTx/>
                        <a:buFontTx/>
                        <a:buNone/>
                        <a:tabLst/>
                      </a:pPr>
                      <a:r>
                        <a:rPr kumimoji="0" lang="it-IT" sz="1000" b="0" i="0" u="none" strike="noStrike" cap="none" normalizeH="0" baseline="0" smtClean="0">
                          <a:ln>
                            <a:noFill/>
                          </a:ln>
                          <a:solidFill>
                            <a:srgbClr val="000000"/>
                          </a:solidFill>
                          <a:effectLst/>
                          <a:latin typeface="Calibri" pitchFamily="34" charset="0"/>
                          <a:cs typeface="Calibri" pitchFamily="34" charset="0"/>
                          <a:sym typeface="Calibri" pitchFamily="34" charset="0"/>
                        </a:rPr>
                        <a:t>RICAVI</a:t>
                      </a:r>
                      <a:endParaRPr kumimoji="0" lang="it-IT" sz="6600" b="0" i="0" u="none" strike="noStrike" cap="none" normalizeH="0" baseline="0" smtClean="0">
                        <a:ln>
                          <a:noFill/>
                        </a:ln>
                        <a:solidFill>
                          <a:srgbClr val="04617B"/>
                        </a:solidFill>
                        <a:effectLst/>
                        <a:latin typeface="Century Gothic" pitchFamily="34" charset="0"/>
                        <a:ea typeface="Century Gothic" pitchFamily="34" charset="0"/>
                        <a:cs typeface="Century Gothic" pitchFamily="34" charset="0"/>
                        <a:sym typeface="Century Gothic" pitchFamily="34" charset="0"/>
                      </a:endParaRPr>
                    </a:p>
                  </a:txBody>
                  <a:tcPr marL="6453" marR="6453" marT="6453" marB="6453"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FFF2B6"/>
                    </a:solidFill>
                  </a:tcPr>
                </a:tc>
                <a:tc>
                  <a:txBody>
                    <a:bodyPr/>
                    <a:lstStyle/>
                    <a:p>
                      <a:pPr marL="0" marR="0" lvl="0" indent="0" algn="l" defTabSz="914400" rtl="0" eaLnBrk="1" fontAlgn="base" latinLnBrk="0" hangingPunct="0">
                        <a:lnSpc>
                          <a:spcPct val="100000"/>
                        </a:lnSpc>
                        <a:spcBef>
                          <a:spcPct val="0"/>
                        </a:spcBef>
                        <a:spcAft>
                          <a:spcPct val="0"/>
                        </a:spcAft>
                        <a:buClrTx/>
                        <a:buSzTx/>
                        <a:buFontTx/>
                        <a:buNone/>
                        <a:tabLst/>
                      </a:pPr>
                      <a:r>
                        <a:rPr kumimoji="0" lang="it-IT" sz="800" b="0" i="0" u="none" strike="noStrike" cap="none" normalizeH="0" baseline="0" smtClean="0">
                          <a:ln>
                            <a:noFill/>
                          </a:ln>
                          <a:solidFill>
                            <a:srgbClr val="000000"/>
                          </a:solidFill>
                          <a:effectLst/>
                          <a:latin typeface="Calibri" pitchFamily="34" charset="0"/>
                          <a:cs typeface="Calibri" pitchFamily="34" charset="0"/>
                          <a:sym typeface="Calibri" pitchFamily="34" charset="0"/>
                        </a:rPr>
                        <a:t>1° ANNO</a:t>
                      </a:r>
                      <a:endParaRPr kumimoji="0" lang="it-IT" sz="6600" b="0" i="0" u="none" strike="noStrike" cap="none" normalizeH="0" baseline="0" smtClean="0">
                        <a:ln>
                          <a:noFill/>
                        </a:ln>
                        <a:solidFill>
                          <a:srgbClr val="04617B"/>
                        </a:solidFill>
                        <a:effectLst/>
                        <a:latin typeface="Century Gothic" pitchFamily="34" charset="0"/>
                        <a:ea typeface="Century Gothic" pitchFamily="34" charset="0"/>
                        <a:cs typeface="Century Gothic" pitchFamily="34" charset="0"/>
                        <a:sym typeface="Century Gothic" pitchFamily="34" charset="0"/>
                      </a:endParaRPr>
                    </a:p>
                  </a:txBody>
                  <a:tcPr marL="6453" marR="6453" marT="6453" marB="6453"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FFF2B6"/>
                    </a:solidFill>
                  </a:tcPr>
                </a:tc>
                <a:tc>
                  <a:txBody>
                    <a:bodyPr/>
                    <a:lstStyle/>
                    <a:p>
                      <a:pPr marL="0" marR="0" lvl="0" indent="0" algn="l" defTabSz="914400" rtl="0" eaLnBrk="1" fontAlgn="base" latinLnBrk="0" hangingPunct="0">
                        <a:lnSpc>
                          <a:spcPct val="100000"/>
                        </a:lnSpc>
                        <a:spcBef>
                          <a:spcPct val="0"/>
                        </a:spcBef>
                        <a:spcAft>
                          <a:spcPct val="0"/>
                        </a:spcAft>
                        <a:buClrTx/>
                        <a:buSzTx/>
                        <a:buFontTx/>
                        <a:buNone/>
                        <a:tabLst/>
                      </a:pPr>
                      <a:r>
                        <a:rPr kumimoji="0" lang="it-IT" sz="800" b="0" i="0" u="none" strike="noStrike" cap="none" normalizeH="0" baseline="0" smtClean="0">
                          <a:ln>
                            <a:noFill/>
                          </a:ln>
                          <a:solidFill>
                            <a:srgbClr val="000000"/>
                          </a:solidFill>
                          <a:effectLst/>
                          <a:latin typeface="Calibri" pitchFamily="34" charset="0"/>
                          <a:cs typeface="Calibri" pitchFamily="34" charset="0"/>
                          <a:sym typeface="Calibri" pitchFamily="34" charset="0"/>
                        </a:rPr>
                        <a:t>2° ANNO</a:t>
                      </a:r>
                      <a:endParaRPr kumimoji="0" lang="it-IT" sz="6600" b="0" i="0" u="none" strike="noStrike" cap="none" normalizeH="0" baseline="0" smtClean="0">
                        <a:ln>
                          <a:noFill/>
                        </a:ln>
                        <a:solidFill>
                          <a:srgbClr val="04617B"/>
                        </a:solidFill>
                        <a:effectLst/>
                        <a:latin typeface="Century Gothic" pitchFamily="34" charset="0"/>
                        <a:ea typeface="Century Gothic" pitchFamily="34" charset="0"/>
                        <a:cs typeface="Century Gothic" pitchFamily="34" charset="0"/>
                        <a:sym typeface="Century Gothic" pitchFamily="34" charset="0"/>
                      </a:endParaRPr>
                    </a:p>
                  </a:txBody>
                  <a:tcPr marL="6453" marR="6453" marT="6453" marB="6453"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FFF2B6"/>
                    </a:solidFill>
                  </a:tcPr>
                </a:tc>
                <a:tc>
                  <a:txBody>
                    <a:bodyPr/>
                    <a:lstStyle/>
                    <a:p>
                      <a:pPr marL="0" marR="0" lvl="0" indent="0" algn="l" defTabSz="914400" rtl="0" eaLnBrk="1" fontAlgn="base" latinLnBrk="0" hangingPunct="0">
                        <a:lnSpc>
                          <a:spcPct val="100000"/>
                        </a:lnSpc>
                        <a:spcBef>
                          <a:spcPct val="0"/>
                        </a:spcBef>
                        <a:spcAft>
                          <a:spcPct val="0"/>
                        </a:spcAft>
                        <a:buClrTx/>
                        <a:buSzTx/>
                        <a:buFontTx/>
                        <a:buNone/>
                        <a:tabLst/>
                      </a:pPr>
                      <a:r>
                        <a:rPr kumimoji="0" lang="it-IT" sz="800" b="0" i="0" u="none" strike="noStrike" cap="none" normalizeH="0" baseline="0" smtClean="0">
                          <a:ln>
                            <a:noFill/>
                          </a:ln>
                          <a:solidFill>
                            <a:srgbClr val="000000"/>
                          </a:solidFill>
                          <a:effectLst/>
                          <a:latin typeface="Calibri" pitchFamily="34" charset="0"/>
                          <a:cs typeface="Calibri" pitchFamily="34" charset="0"/>
                          <a:sym typeface="Calibri" pitchFamily="34" charset="0"/>
                        </a:rPr>
                        <a:t>3° ANNO</a:t>
                      </a:r>
                      <a:endParaRPr kumimoji="0" lang="it-IT" sz="6600" b="0" i="0" u="none" strike="noStrike" cap="none" normalizeH="0" baseline="0" smtClean="0">
                        <a:ln>
                          <a:noFill/>
                        </a:ln>
                        <a:solidFill>
                          <a:srgbClr val="04617B"/>
                        </a:solidFill>
                        <a:effectLst/>
                        <a:latin typeface="Century Gothic" pitchFamily="34" charset="0"/>
                        <a:ea typeface="Century Gothic" pitchFamily="34" charset="0"/>
                        <a:cs typeface="Century Gothic" pitchFamily="34" charset="0"/>
                        <a:sym typeface="Century Gothic" pitchFamily="34" charset="0"/>
                      </a:endParaRPr>
                    </a:p>
                  </a:txBody>
                  <a:tcPr marL="6453" marR="6453" marT="6453" marB="6453"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FFF2B6"/>
                    </a:solidFill>
                  </a:tcPr>
                </a:tc>
              </a:tr>
              <a:tr h="188913">
                <a:tc>
                  <a:txBody>
                    <a:bodyPr/>
                    <a:lstStyle/>
                    <a:p>
                      <a:pPr marL="0" marR="0" lvl="0" indent="0" algn="l" defTabSz="914400" rtl="0" eaLnBrk="1" fontAlgn="base" latinLnBrk="0" hangingPunct="0">
                        <a:lnSpc>
                          <a:spcPct val="100000"/>
                        </a:lnSpc>
                        <a:spcBef>
                          <a:spcPct val="0"/>
                        </a:spcBef>
                        <a:spcAft>
                          <a:spcPct val="0"/>
                        </a:spcAft>
                        <a:buClrTx/>
                        <a:buSzTx/>
                        <a:buFontTx/>
                        <a:buNone/>
                        <a:tabLst/>
                      </a:pPr>
                      <a:r>
                        <a:rPr kumimoji="0" lang="it-IT" sz="800" b="0" i="0" u="none" strike="noStrike" cap="none" normalizeH="0" baseline="0" smtClean="0">
                          <a:ln>
                            <a:noFill/>
                          </a:ln>
                          <a:solidFill>
                            <a:srgbClr val="000000"/>
                          </a:solidFill>
                          <a:effectLst/>
                          <a:latin typeface="Calibri" pitchFamily="34" charset="0"/>
                          <a:cs typeface="Calibri" pitchFamily="34" charset="0"/>
                          <a:sym typeface="Calibri" pitchFamily="34" charset="0"/>
                        </a:rPr>
                        <a:t>RICAVI CUCINA A DOMICILIO</a:t>
                      </a:r>
                      <a:endParaRPr kumimoji="0" lang="it-IT" sz="6600" b="0" i="0" u="none" strike="noStrike" cap="none" normalizeH="0" baseline="0" smtClean="0">
                        <a:ln>
                          <a:noFill/>
                        </a:ln>
                        <a:solidFill>
                          <a:srgbClr val="04617B"/>
                        </a:solidFill>
                        <a:effectLst/>
                        <a:latin typeface="Century Gothic" pitchFamily="34" charset="0"/>
                        <a:ea typeface="Century Gothic" pitchFamily="34" charset="0"/>
                        <a:cs typeface="Century Gothic" pitchFamily="34" charset="0"/>
                        <a:sym typeface="Century Gothic" pitchFamily="34" charset="0"/>
                      </a:endParaRPr>
                    </a:p>
                  </a:txBody>
                  <a:tcPr marL="6453" marR="6453" marT="6453" marB="6453"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FFF2B6"/>
                    </a:solidFill>
                  </a:tcPr>
                </a:tc>
                <a:tc>
                  <a:txBody>
                    <a:bodyPr/>
                    <a:lstStyle/>
                    <a:p>
                      <a:pPr marL="0" marR="0" lvl="0" indent="0" algn="l" defTabSz="914400" rtl="0" eaLnBrk="1" fontAlgn="base" latinLnBrk="0" hangingPunct="0">
                        <a:lnSpc>
                          <a:spcPct val="100000"/>
                        </a:lnSpc>
                        <a:spcBef>
                          <a:spcPct val="0"/>
                        </a:spcBef>
                        <a:spcAft>
                          <a:spcPct val="0"/>
                        </a:spcAft>
                        <a:buClrTx/>
                        <a:buSzTx/>
                        <a:buFontTx/>
                        <a:buNone/>
                        <a:tabLst/>
                      </a:pPr>
                      <a:r>
                        <a:rPr kumimoji="0" lang="it-IT" sz="800" b="0" i="0" u="none" strike="noStrike" cap="none" normalizeH="0" baseline="0" smtClean="0">
                          <a:ln>
                            <a:noFill/>
                          </a:ln>
                          <a:solidFill>
                            <a:srgbClr val="000000"/>
                          </a:solidFill>
                          <a:effectLst/>
                          <a:latin typeface="Calibri" pitchFamily="34" charset="0"/>
                          <a:cs typeface="Calibri" pitchFamily="34" charset="0"/>
                          <a:sym typeface="Calibri" pitchFamily="34" charset="0"/>
                        </a:rPr>
                        <a:t> €       60.720,00 </a:t>
                      </a:r>
                      <a:endParaRPr kumimoji="0" lang="it-IT" sz="6600" b="0" i="0" u="none" strike="noStrike" cap="none" normalizeH="0" baseline="0" smtClean="0">
                        <a:ln>
                          <a:noFill/>
                        </a:ln>
                        <a:solidFill>
                          <a:srgbClr val="04617B"/>
                        </a:solidFill>
                        <a:effectLst/>
                        <a:latin typeface="Century Gothic" pitchFamily="34" charset="0"/>
                        <a:ea typeface="Century Gothic" pitchFamily="34" charset="0"/>
                        <a:cs typeface="Century Gothic" pitchFamily="34" charset="0"/>
                        <a:sym typeface="Century Gothic" pitchFamily="34" charset="0"/>
                      </a:endParaRPr>
                    </a:p>
                  </a:txBody>
                  <a:tcPr marL="6453" marR="6453" marT="6453" marB="6453"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FFF2B6"/>
                    </a:solidFill>
                  </a:tcPr>
                </a:tc>
                <a:tc>
                  <a:txBody>
                    <a:bodyPr/>
                    <a:lstStyle/>
                    <a:p>
                      <a:pPr marL="0" marR="0" lvl="0" indent="0" algn="l" defTabSz="914400" rtl="0" eaLnBrk="1" fontAlgn="base" latinLnBrk="0" hangingPunct="0">
                        <a:lnSpc>
                          <a:spcPct val="100000"/>
                        </a:lnSpc>
                        <a:spcBef>
                          <a:spcPct val="0"/>
                        </a:spcBef>
                        <a:spcAft>
                          <a:spcPct val="0"/>
                        </a:spcAft>
                        <a:buClrTx/>
                        <a:buSzTx/>
                        <a:buFontTx/>
                        <a:buNone/>
                        <a:tabLst/>
                      </a:pPr>
                      <a:r>
                        <a:rPr kumimoji="0" lang="it-IT" sz="800" b="0" i="0" u="none" strike="noStrike" cap="none" normalizeH="0" baseline="0" smtClean="0">
                          <a:ln>
                            <a:noFill/>
                          </a:ln>
                          <a:solidFill>
                            <a:srgbClr val="000000"/>
                          </a:solidFill>
                          <a:effectLst/>
                          <a:latin typeface="Calibri" pitchFamily="34" charset="0"/>
                          <a:cs typeface="Calibri" pitchFamily="34" charset="0"/>
                          <a:sym typeface="Calibri" pitchFamily="34" charset="0"/>
                        </a:rPr>
                        <a:t> €       63.756,00 </a:t>
                      </a:r>
                      <a:endParaRPr kumimoji="0" lang="it-IT" sz="6600" b="0" i="0" u="none" strike="noStrike" cap="none" normalizeH="0" baseline="0" smtClean="0">
                        <a:ln>
                          <a:noFill/>
                        </a:ln>
                        <a:solidFill>
                          <a:srgbClr val="04617B"/>
                        </a:solidFill>
                        <a:effectLst/>
                        <a:latin typeface="Century Gothic" pitchFamily="34" charset="0"/>
                        <a:ea typeface="Century Gothic" pitchFamily="34" charset="0"/>
                        <a:cs typeface="Century Gothic" pitchFamily="34" charset="0"/>
                        <a:sym typeface="Century Gothic" pitchFamily="34" charset="0"/>
                      </a:endParaRPr>
                    </a:p>
                  </a:txBody>
                  <a:tcPr marL="6453" marR="6453" marT="6453" marB="6453"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FFF2B6"/>
                    </a:solidFill>
                  </a:tcPr>
                </a:tc>
                <a:tc>
                  <a:txBody>
                    <a:bodyPr/>
                    <a:lstStyle/>
                    <a:p>
                      <a:pPr marL="0" marR="0" lvl="0" indent="0" algn="l" defTabSz="914400" rtl="0" eaLnBrk="1" fontAlgn="base" latinLnBrk="0" hangingPunct="0">
                        <a:lnSpc>
                          <a:spcPct val="100000"/>
                        </a:lnSpc>
                        <a:spcBef>
                          <a:spcPct val="0"/>
                        </a:spcBef>
                        <a:spcAft>
                          <a:spcPct val="0"/>
                        </a:spcAft>
                        <a:buClrTx/>
                        <a:buSzTx/>
                        <a:buFontTx/>
                        <a:buNone/>
                        <a:tabLst/>
                      </a:pPr>
                      <a:r>
                        <a:rPr kumimoji="0" lang="it-IT" sz="800" b="0" i="0" u="none" strike="noStrike" cap="none" normalizeH="0" baseline="0" smtClean="0">
                          <a:ln>
                            <a:noFill/>
                          </a:ln>
                          <a:solidFill>
                            <a:srgbClr val="000000"/>
                          </a:solidFill>
                          <a:effectLst/>
                          <a:latin typeface="Calibri" pitchFamily="34" charset="0"/>
                          <a:cs typeface="Calibri" pitchFamily="34" charset="0"/>
                          <a:sym typeface="Calibri" pitchFamily="34" charset="0"/>
                        </a:rPr>
                        <a:t> €       66.943,80 </a:t>
                      </a:r>
                      <a:endParaRPr kumimoji="0" lang="it-IT" sz="6600" b="0" i="0" u="none" strike="noStrike" cap="none" normalizeH="0" baseline="0" smtClean="0">
                        <a:ln>
                          <a:noFill/>
                        </a:ln>
                        <a:solidFill>
                          <a:srgbClr val="04617B"/>
                        </a:solidFill>
                        <a:effectLst/>
                        <a:latin typeface="Century Gothic" pitchFamily="34" charset="0"/>
                        <a:ea typeface="Century Gothic" pitchFamily="34" charset="0"/>
                        <a:cs typeface="Century Gothic" pitchFamily="34" charset="0"/>
                        <a:sym typeface="Century Gothic" pitchFamily="34" charset="0"/>
                      </a:endParaRPr>
                    </a:p>
                  </a:txBody>
                  <a:tcPr marL="6453" marR="6453" marT="6453" marB="6453"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FFF2B6"/>
                    </a:solidFill>
                  </a:tcPr>
                </a:tc>
              </a:tr>
              <a:tr h="188913">
                <a:tc>
                  <a:txBody>
                    <a:bodyPr/>
                    <a:lstStyle/>
                    <a:p>
                      <a:pPr marL="0" marR="0" lvl="0" indent="0" algn="l" defTabSz="914400" rtl="0" eaLnBrk="1" fontAlgn="base" latinLnBrk="0" hangingPunct="0">
                        <a:lnSpc>
                          <a:spcPct val="100000"/>
                        </a:lnSpc>
                        <a:spcBef>
                          <a:spcPct val="0"/>
                        </a:spcBef>
                        <a:spcAft>
                          <a:spcPct val="0"/>
                        </a:spcAft>
                        <a:buClrTx/>
                        <a:buSzTx/>
                        <a:buFontTx/>
                        <a:buNone/>
                        <a:tabLst/>
                      </a:pPr>
                      <a:r>
                        <a:rPr kumimoji="0" lang="it-IT" sz="800" b="0" i="0" u="none" strike="noStrike" cap="none" normalizeH="0" baseline="0" smtClean="0">
                          <a:ln>
                            <a:noFill/>
                          </a:ln>
                          <a:solidFill>
                            <a:srgbClr val="000000"/>
                          </a:solidFill>
                          <a:effectLst/>
                          <a:latin typeface="Calibri" pitchFamily="34" charset="0"/>
                          <a:cs typeface="Calibri" pitchFamily="34" charset="0"/>
                          <a:sym typeface="Calibri" pitchFamily="34" charset="0"/>
                        </a:rPr>
                        <a:t>RICAVI CORSI DI CUCINA</a:t>
                      </a:r>
                      <a:endParaRPr kumimoji="0" lang="it-IT" sz="6600" b="0" i="0" u="none" strike="noStrike" cap="none" normalizeH="0" baseline="0" smtClean="0">
                        <a:ln>
                          <a:noFill/>
                        </a:ln>
                        <a:solidFill>
                          <a:srgbClr val="04617B"/>
                        </a:solidFill>
                        <a:effectLst/>
                        <a:latin typeface="Century Gothic" pitchFamily="34" charset="0"/>
                        <a:ea typeface="Century Gothic" pitchFamily="34" charset="0"/>
                        <a:cs typeface="Century Gothic" pitchFamily="34" charset="0"/>
                        <a:sym typeface="Century Gothic" pitchFamily="34" charset="0"/>
                      </a:endParaRPr>
                    </a:p>
                  </a:txBody>
                  <a:tcPr marL="6453" marR="6453" marT="6453" marB="6453"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FFF2B6"/>
                    </a:solidFill>
                  </a:tcPr>
                </a:tc>
                <a:tc>
                  <a:txBody>
                    <a:bodyPr/>
                    <a:lstStyle/>
                    <a:p>
                      <a:pPr marL="0" marR="0" lvl="0" indent="0" algn="l" defTabSz="914400" rtl="0" eaLnBrk="1" fontAlgn="base" latinLnBrk="0" hangingPunct="0">
                        <a:lnSpc>
                          <a:spcPct val="100000"/>
                        </a:lnSpc>
                        <a:spcBef>
                          <a:spcPct val="0"/>
                        </a:spcBef>
                        <a:spcAft>
                          <a:spcPct val="0"/>
                        </a:spcAft>
                        <a:buClrTx/>
                        <a:buSzTx/>
                        <a:buFontTx/>
                        <a:buNone/>
                        <a:tabLst/>
                      </a:pPr>
                      <a:r>
                        <a:rPr kumimoji="0" lang="it-IT" sz="800" b="0" i="0" u="none" strike="noStrike" cap="none" normalizeH="0" baseline="0" smtClean="0">
                          <a:ln>
                            <a:noFill/>
                          </a:ln>
                          <a:solidFill>
                            <a:srgbClr val="000000"/>
                          </a:solidFill>
                          <a:effectLst/>
                          <a:latin typeface="Calibri" pitchFamily="34" charset="0"/>
                          <a:cs typeface="Calibri" pitchFamily="34" charset="0"/>
                          <a:sym typeface="Calibri" pitchFamily="34" charset="0"/>
                        </a:rPr>
                        <a:t> €     126.000,00 </a:t>
                      </a:r>
                      <a:endParaRPr kumimoji="0" lang="it-IT" sz="6600" b="0" i="0" u="none" strike="noStrike" cap="none" normalizeH="0" baseline="0" smtClean="0">
                        <a:ln>
                          <a:noFill/>
                        </a:ln>
                        <a:solidFill>
                          <a:srgbClr val="04617B"/>
                        </a:solidFill>
                        <a:effectLst/>
                        <a:latin typeface="Century Gothic" pitchFamily="34" charset="0"/>
                        <a:ea typeface="Century Gothic" pitchFamily="34" charset="0"/>
                        <a:cs typeface="Century Gothic" pitchFamily="34" charset="0"/>
                        <a:sym typeface="Century Gothic" pitchFamily="34" charset="0"/>
                      </a:endParaRPr>
                    </a:p>
                  </a:txBody>
                  <a:tcPr marL="6453" marR="6453" marT="6453" marB="6453"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FFF2B6"/>
                    </a:solidFill>
                  </a:tcPr>
                </a:tc>
                <a:tc>
                  <a:txBody>
                    <a:bodyPr/>
                    <a:lstStyle/>
                    <a:p>
                      <a:pPr marL="0" marR="0" lvl="0" indent="0" algn="l" defTabSz="914400" rtl="0" eaLnBrk="1" fontAlgn="base" latinLnBrk="0" hangingPunct="0">
                        <a:lnSpc>
                          <a:spcPct val="100000"/>
                        </a:lnSpc>
                        <a:spcBef>
                          <a:spcPct val="0"/>
                        </a:spcBef>
                        <a:spcAft>
                          <a:spcPct val="0"/>
                        </a:spcAft>
                        <a:buClrTx/>
                        <a:buSzTx/>
                        <a:buFontTx/>
                        <a:buNone/>
                        <a:tabLst/>
                      </a:pPr>
                      <a:r>
                        <a:rPr kumimoji="0" lang="it-IT" sz="800" b="0" i="0" u="none" strike="noStrike" cap="none" normalizeH="0" baseline="0" smtClean="0">
                          <a:ln>
                            <a:noFill/>
                          </a:ln>
                          <a:solidFill>
                            <a:srgbClr val="000000"/>
                          </a:solidFill>
                          <a:effectLst/>
                          <a:latin typeface="Calibri" pitchFamily="34" charset="0"/>
                          <a:cs typeface="Calibri" pitchFamily="34" charset="0"/>
                          <a:sym typeface="Calibri" pitchFamily="34" charset="0"/>
                        </a:rPr>
                        <a:t> €     133.560,00 </a:t>
                      </a:r>
                      <a:endParaRPr kumimoji="0" lang="it-IT" sz="6600" b="0" i="0" u="none" strike="noStrike" cap="none" normalizeH="0" baseline="0" smtClean="0">
                        <a:ln>
                          <a:noFill/>
                        </a:ln>
                        <a:solidFill>
                          <a:srgbClr val="04617B"/>
                        </a:solidFill>
                        <a:effectLst/>
                        <a:latin typeface="Century Gothic" pitchFamily="34" charset="0"/>
                        <a:ea typeface="Century Gothic" pitchFamily="34" charset="0"/>
                        <a:cs typeface="Century Gothic" pitchFamily="34" charset="0"/>
                        <a:sym typeface="Century Gothic" pitchFamily="34" charset="0"/>
                      </a:endParaRPr>
                    </a:p>
                  </a:txBody>
                  <a:tcPr marL="6453" marR="6453" marT="6453" marB="6453"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FFF2B6"/>
                    </a:solidFill>
                  </a:tcPr>
                </a:tc>
                <a:tc>
                  <a:txBody>
                    <a:bodyPr/>
                    <a:lstStyle/>
                    <a:p>
                      <a:pPr marL="0" marR="0" lvl="0" indent="0" algn="l" defTabSz="914400" rtl="0" eaLnBrk="1" fontAlgn="base" latinLnBrk="0" hangingPunct="0">
                        <a:lnSpc>
                          <a:spcPct val="100000"/>
                        </a:lnSpc>
                        <a:spcBef>
                          <a:spcPct val="0"/>
                        </a:spcBef>
                        <a:spcAft>
                          <a:spcPct val="0"/>
                        </a:spcAft>
                        <a:buClrTx/>
                        <a:buSzTx/>
                        <a:buFontTx/>
                        <a:buNone/>
                        <a:tabLst/>
                      </a:pPr>
                      <a:r>
                        <a:rPr kumimoji="0" lang="it-IT" sz="800" b="0" i="0" u="none" strike="noStrike" cap="none" normalizeH="0" baseline="0" smtClean="0">
                          <a:ln>
                            <a:noFill/>
                          </a:ln>
                          <a:solidFill>
                            <a:srgbClr val="000000"/>
                          </a:solidFill>
                          <a:effectLst/>
                          <a:latin typeface="Calibri" pitchFamily="34" charset="0"/>
                          <a:cs typeface="Calibri" pitchFamily="34" charset="0"/>
                          <a:sym typeface="Calibri" pitchFamily="34" charset="0"/>
                        </a:rPr>
                        <a:t> €     141.573,60 </a:t>
                      </a:r>
                      <a:endParaRPr kumimoji="0" lang="it-IT" sz="6600" b="0" i="0" u="none" strike="noStrike" cap="none" normalizeH="0" baseline="0" smtClean="0">
                        <a:ln>
                          <a:noFill/>
                        </a:ln>
                        <a:solidFill>
                          <a:srgbClr val="04617B"/>
                        </a:solidFill>
                        <a:effectLst/>
                        <a:latin typeface="Century Gothic" pitchFamily="34" charset="0"/>
                        <a:ea typeface="Century Gothic" pitchFamily="34" charset="0"/>
                        <a:cs typeface="Century Gothic" pitchFamily="34" charset="0"/>
                        <a:sym typeface="Century Gothic" pitchFamily="34" charset="0"/>
                      </a:endParaRPr>
                    </a:p>
                  </a:txBody>
                  <a:tcPr marL="6453" marR="6453" marT="6453" marB="6453"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FFF2B6"/>
                    </a:solidFill>
                  </a:tcPr>
                </a:tc>
              </a:tr>
              <a:tr h="188913">
                <a:tc>
                  <a:txBody>
                    <a:bodyPr/>
                    <a:lstStyle/>
                    <a:p>
                      <a:pPr marL="0" marR="0" lvl="0" indent="0" algn="l" defTabSz="914400" rtl="0" eaLnBrk="1" fontAlgn="base" latinLnBrk="0" hangingPunct="0">
                        <a:lnSpc>
                          <a:spcPct val="100000"/>
                        </a:lnSpc>
                        <a:spcBef>
                          <a:spcPct val="0"/>
                        </a:spcBef>
                        <a:spcAft>
                          <a:spcPct val="0"/>
                        </a:spcAft>
                        <a:buClrTx/>
                        <a:buSzTx/>
                        <a:buFontTx/>
                        <a:buNone/>
                        <a:tabLst/>
                      </a:pPr>
                      <a:r>
                        <a:rPr kumimoji="0" lang="it-IT" sz="800" b="0" i="0" u="none" strike="noStrike" cap="none" normalizeH="0" baseline="0" smtClean="0">
                          <a:ln>
                            <a:noFill/>
                          </a:ln>
                          <a:solidFill>
                            <a:srgbClr val="000000"/>
                          </a:solidFill>
                          <a:effectLst/>
                          <a:latin typeface="Calibri" pitchFamily="34" charset="0"/>
                          <a:cs typeface="Calibri" pitchFamily="34" charset="0"/>
                          <a:sym typeface="Calibri" pitchFamily="34" charset="0"/>
                        </a:rPr>
                        <a:t>RICAVI TOTALI</a:t>
                      </a:r>
                      <a:endParaRPr kumimoji="0" lang="it-IT" sz="6600" b="0" i="0" u="none" strike="noStrike" cap="none" normalizeH="0" baseline="0" smtClean="0">
                        <a:ln>
                          <a:noFill/>
                        </a:ln>
                        <a:solidFill>
                          <a:srgbClr val="04617B"/>
                        </a:solidFill>
                        <a:effectLst/>
                        <a:latin typeface="Century Gothic" pitchFamily="34" charset="0"/>
                        <a:ea typeface="Century Gothic" pitchFamily="34" charset="0"/>
                        <a:cs typeface="Century Gothic" pitchFamily="34" charset="0"/>
                        <a:sym typeface="Century Gothic" pitchFamily="34" charset="0"/>
                      </a:endParaRPr>
                    </a:p>
                  </a:txBody>
                  <a:tcPr marL="6453" marR="6453" marT="6453" marB="6453"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FFF2B6"/>
                    </a:solidFill>
                  </a:tcPr>
                </a:tc>
                <a:tc>
                  <a:txBody>
                    <a:bodyPr/>
                    <a:lstStyle/>
                    <a:p>
                      <a:pPr marL="0" marR="0" lvl="0" indent="0" algn="l" defTabSz="914400" rtl="0" eaLnBrk="1" fontAlgn="base" latinLnBrk="0" hangingPunct="0">
                        <a:lnSpc>
                          <a:spcPct val="100000"/>
                        </a:lnSpc>
                        <a:spcBef>
                          <a:spcPct val="0"/>
                        </a:spcBef>
                        <a:spcAft>
                          <a:spcPct val="0"/>
                        </a:spcAft>
                        <a:buClrTx/>
                        <a:buSzTx/>
                        <a:buFontTx/>
                        <a:buNone/>
                        <a:tabLst/>
                      </a:pPr>
                      <a:r>
                        <a:rPr kumimoji="0" lang="it-IT" sz="800" b="0" i="0" u="none" strike="noStrike" cap="none" normalizeH="0" baseline="0" smtClean="0">
                          <a:ln>
                            <a:noFill/>
                          </a:ln>
                          <a:solidFill>
                            <a:srgbClr val="000000"/>
                          </a:solidFill>
                          <a:effectLst/>
                          <a:latin typeface="Calibri" pitchFamily="34" charset="0"/>
                          <a:cs typeface="Calibri" pitchFamily="34" charset="0"/>
                          <a:sym typeface="Calibri" pitchFamily="34" charset="0"/>
                        </a:rPr>
                        <a:t> €     186.720,00 </a:t>
                      </a:r>
                      <a:endParaRPr kumimoji="0" lang="it-IT" sz="6600" b="0" i="0" u="none" strike="noStrike" cap="none" normalizeH="0" baseline="0" smtClean="0">
                        <a:ln>
                          <a:noFill/>
                        </a:ln>
                        <a:solidFill>
                          <a:srgbClr val="04617B"/>
                        </a:solidFill>
                        <a:effectLst/>
                        <a:latin typeface="Century Gothic" pitchFamily="34" charset="0"/>
                        <a:ea typeface="Century Gothic" pitchFamily="34" charset="0"/>
                        <a:cs typeface="Century Gothic" pitchFamily="34" charset="0"/>
                        <a:sym typeface="Century Gothic" pitchFamily="34" charset="0"/>
                      </a:endParaRPr>
                    </a:p>
                  </a:txBody>
                  <a:tcPr marL="6453" marR="6453" marT="6453" marB="6453"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FFF2B6"/>
                    </a:solidFill>
                  </a:tcPr>
                </a:tc>
                <a:tc>
                  <a:txBody>
                    <a:bodyPr/>
                    <a:lstStyle/>
                    <a:p>
                      <a:pPr marL="0" marR="0" lvl="0" indent="0" algn="l" defTabSz="914400" rtl="0" eaLnBrk="1" fontAlgn="base" latinLnBrk="0" hangingPunct="0">
                        <a:lnSpc>
                          <a:spcPct val="100000"/>
                        </a:lnSpc>
                        <a:spcBef>
                          <a:spcPct val="0"/>
                        </a:spcBef>
                        <a:spcAft>
                          <a:spcPct val="0"/>
                        </a:spcAft>
                        <a:buClrTx/>
                        <a:buSzTx/>
                        <a:buFontTx/>
                        <a:buNone/>
                        <a:tabLst/>
                      </a:pPr>
                      <a:r>
                        <a:rPr kumimoji="0" lang="it-IT" sz="800" b="0" i="0" u="none" strike="noStrike" cap="none" normalizeH="0" baseline="0" smtClean="0">
                          <a:ln>
                            <a:noFill/>
                          </a:ln>
                          <a:solidFill>
                            <a:srgbClr val="000000"/>
                          </a:solidFill>
                          <a:effectLst/>
                          <a:latin typeface="Calibri" pitchFamily="34" charset="0"/>
                          <a:cs typeface="Calibri" pitchFamily="34" charset="0"/>
                          <a:sym typeface="Calibri" pitchFamily="34" charset="0"/>
                        </a:rPr>
                        <a:t> €     197.316,00 </a:t>
                      </a:r>
                      <a:endParaRPr kumimoji="0" lang="it-IT" sz="6600" b="0" i="0" u="none" strike="noStrike" cap="none" normalizeH="0" baseline="0" smtClean="0">
                        <a:ln>
                          <a:noFill/>
                        </a:ln>
                        <a:solidFill>
                          <a:srgbClr val="04617B"/>
                        </a:solidFill>
                        <a:effectLst/>
                        <a:latin typeface="Century Gothic" pitchFamily="34" charset="0"/>
                        <a:ea typeface="Century Gothic" pitchFamily="34" charset="0"/>
                        <a:cs typeface="Century Gothic" pitchFamily="34" charset="0"/>
                        <a:sym typeface="Century Gothic" pitchFamily="34" charset="0"/>
                      </a:endParaRPr>
                    </a:p>
                  </a:txBody>
                  <a:tcPr marL="6453" marR="6453" marT="6453" marB="6453"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FFF2B6"/>
                    </a:solidFill>
                  </a:tcPr>
                </a:tc>
                <a:tc>
                  <a:txBody>
                    <a:bodyPr/>
                    <a:lstStyle/>
                    <a:p>
                      <a:pPr marL="0" marR="0" lvl="0" indent="0" algn="l" defTabSz="914400" rtl="0" eaLnBrk="1" fontAlgn="base" latinLnBrk="0" hangingPunct="0">
                        <a:lnSpc>
                          <a:spcPct val="100000"/>
                        </a:lnSpc>
                        <a:spcBef>
                          <a:spcPct val="0"/>
                        </a:spcBef>
                        <a:spcAft>
                          <a:spcPct val="0"/>
                        </a:spcAft>
                        <a:buClrTx/>
                        <a:buSzTx/>
                        <a:buFontTx/>
                        <a:buNone/>
                        <a:tabLst/>
                      </a:pPr>
                      <a:r>
                        <a:rPr kumimoji="0" lang="it-IT" sz="800" b="0" i="0" u="none" strike="noStrike" cap="none" normalizeH="0" baseline="0" smtClean="0">
                          <a:ln>
                            <a:noFill/>
                          </a:ln>
                          <a:solidFill>
                            <a:srgbClr val="000000"/>
                          </a:solidFill>
                          <a:effectLst/>
                          <a:latin typeface="Calibri" pitchFamily="34" charset="0"/>
                          <a:cs typeface="Calibri" pitchFamily="34" charset="0"/>
                          <a:sym typeface="Calibri" pitchFamily="34" charset="0"/>
                        </a:rPr>
                        <a:t> €     208.517,40 </a:t>
                      </a:r>
                      <a:endParaRPr kumimoji="0" lang="it-IT" sz="6600" b="0" i="0" u="none" strike="noStrike" cap="none" normalizeH="0" baseline="0" smtClean="0">
                        <a:ln>
                          <a:noFill/>
                        </a:ln>
                        <a:solidFill>
                          <a:srgbClr val="04617B"/>
                        </a:solidFill>
                        <a:effectLst/>
                        <a:latin typeface="Century Gothic" pitchFamily="34" charset="0"/>
                        <a:ea typeface="Century Gothic" pitchFamily="34" charset="0"/>
                        <a:cs typeface="Century Gothic" pitchFamily="34" charset="0"/>
                        <a:sym typeface="Century Gothic" pitchFamily="34" charset="0"/>
                      </a:endParaRPr>
                    </a:p>
                  </a:txBody>
                  <a:tcPr marL="6453" marR="6453" marT="6453" marB="6453"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FFF2B6"/>
                    </a:solidFill>
                  </a:tcPr>
                </a:tc>
              </a:tr>
              <a:tr h="188913">
                <a:tc>
                  <a:txBody>
                    <a:bodyPr/>
                    <a:lstStyle/>
                    <a:p>
                      <a:pPr marL="0" marR="0" lvl="0" indent="0" algn="l" defTabSz="914400" rtl="0" eaLnBrk="1" fontAlgn="base" latinLnBrk="0" hangingPunct="0">
                        <a:lnSpc>
                          <a:spcPct val="100000"/>
                        </a:lnSpc>
                        <a:spcBef>
                          <a:spcPct val="0"/>
                        </a:spcBef>
                        <a:spcAft>
                          <a:spcPct val="0"/>
                        </a:spcAft>
                        <a:buClrTx/>
                        <a:buSzTx/>
                        <a:buFontTx/>
                        <a:buNone/>
                        <a:tabLst/>
                      </a:pPr>
                      <a:r>
                        <a:rPr kumimoji="0" lang="it-IT" sz="800" b="0" i="0" u="none" strike="noStrike" cap="none" normalizeH="0" baseline="0" smtClean="0">
                          <a:ln>
                            <a:noFill/>
                          </a:ln>
                          <a:solidFill>
                            <a:srgbClr val="000000"/>
                          </a:solidFill>
                          <a:effectLst/>
                          <a:latin typeface="Calibri" pitchFamily="34" charset="0"/>
                          <a:cs typeface="Calibri" pitchFamily="34" charset="0"/>
                          <a:sym typeface="Calibri" pitchFamily="34" charset="0"/>
                        </a:rPr>
                        <a:t>COSTI</a:t>
                      </a:r>
                      <a:endParaRPr kumimoji="0" lang="it-IT" sz="6600" b="0" i="0" u="none" strike="noStrike" cap="none" normalizeH="0" baseline="0" smtClean="0">
                        <a:ln>
                          <a:noFill/>
                        </a:ln>
                        <a:solidFill>
                          <a:srgbClr val="04617B"/>
                        </a:solidFill>
                        <a:effectLst/>
                        <a:latin typeface="Century Gothic" pitchFamily="34" charset="0"/>
                        <a:ea typeface="Century Gothic" pitchFamily="34" charset="0"/>
                        <a:cs typeface="Century Gothic" pitchFamily="34" charset="0"/>
                        <a:sym typeface="Century Gothic" pitchFamily="34" charset="0"/>
                      </a:endParaRPr>
                    </a:p>
                  </a:txBody>
                  <a:tcPr marL="6453" marR="6453" marT="6453" marB="6453"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FFF2B6"/>
                    </a:solidFill>
                  </a:tcPr>
                </a:tc>
                <a:tc>
                  <a:txBody>
                    <a:bodyPr/>
                    <a:lstStyle/>
                    <a:p>
                      <a:pPr marL="0" marR="0" lvl="0" indent="0" algn="l" defTabSz="914400" rtl="0" eaLnBrk="1" fontAlgn="base" latinLnBrk="0" hangingPunct="0">
                        <a:lnSpc>
                          <a:spcPct val="100000"/>
                        </a:lnSpc>
                        <a:spcBef>
                          <a:spcPct val="0"/>
                        </a:spcBef>
                        <a:spcAft>
                          <a:spcPct val="0"/>
                        </a:spcAft>
                        <a:buClrTx/>
                        <a:buSzTx/>
                        <a:buFontTx/>
                        <a:buNone/>
                        <a:tabLst/>
                      </a:pPr>
                      <a:r>
                        <a:rPr kumimoji="0" lang="it-IT" sz="800" b="0" i="0" u="none" strike="noStrike" cap="none" normalizeH="0" baseline="0" smtClean="0">
                          <a:ln>
                            <a:noFill/>
                          </a:ln>
                          <a:solidFill>
                            <a:srgbClr val="000000"/>
                          </a:solidFill>
                          <a:effectLst/>
                          <a:latin typeface="Calibri" pitchFamily="34" charset="0"/>
                          <a:cs typeface="Calibri" pitchFamily="34" charset="0"/>
                          <a:sym typeface="Calibri" pitchFamily="34" charset="0"/>
                        </a:rPr>
                        <a:t> </a:t>
                      </a:r>
                      <a:endParaRPr kumimoji="0" lang="it-IT" sz="6600" b="0" i="0" u="none" strike="noStrike" cap="none" normalizeH="0" baseline="0" smtClean="0">
                        <a:ln>
                          <a:noFill/>
                        </a:ln>
                        <a:solidFill>
                          <a:srgbClr val="04617B"/>
                        </a:solidFill>
                        <a:effectLst/>
                        <a:latin typeface="Century Gothic" pitchFamily="34" charset="0"/>
                        <a:ea typeface="Century Gothic" pitchFamily="34" charset="0"/>
                        <a:cs typeface="Century Gothic" pitchFamily="34" charset="0"/>
                        <a:sym typeface="Century Gothic" pitchFamily="34" charset="0"/>
                      </a:endParaRPr>
                    </a:p>
                  </a:txBody>
                  <a:tcPr marL="6453" marR="6453" marT="6453" marB="6453"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FFF2B6"/>
                    </a:solidFill>
                  </a:tcPr>
                </a:tc>
                <a:tc>
                  <a:txBody>
                    <a:bodyPr/>
                    <a:lstStyle/>
                    <a:p>
                      <a:pPr marL="0" marR="0" lvl="0" indent="0" algn="l" defTabSz="914400" rtl="0" eaLnBrk="1" fontAlgn="base" latinLnBrk="0" hangingPunct="0">
                        <a:lnSpc>
                          <a:spcPct val="100000"/>
                        </a:lnSpc>
                        <a:spcBef>
                          <a:spcPct val="0"/>
                        </a:spcBef>
                        <a:spcAft>
                          <a:spcPct val="0"/>
                        </a:spcAft>
                        <a:buClrTx/>
                        <a:buSzTx/>
                        <a:buFontTx/>
                        <a:buNone/>
                        <a:tabLst/>
                      </a:pPr>
                      <a:r>
                        <a:rPr kumimoji="0" lang="it-IT" sz="800" b="0" i="0" u="none" strike="noStrike" cap="none" normalizeH="0" baseline="0" smtClean="0">
                          <a:ln>
                            <a:noFill/>
                          </a:ln>
                          <a:solidFill>
                            <a:srgbClr val="000000"/>
                          </a:solidFill>
                          <a:effectLst/>
                          <a:latin typeface="Calibri" pitchFamily="34" charset="0"/>
                          <a:cs typeface="Calibri" pitchFamily="34" charset="0"/>
                          <a:sym typeface="Calibri" pitchFamily="34" charset="0"/>
                        </a:rPr>
                        <a:t> </a:t>
                      </a:r>
                      <a:endParaRPr kumimoji="0" lang="it-IT" sz="6600" b="0" i="0" u="none" strike="noStrike" cap="none" normalizeH="0" baseline="0" smtClean="0">
                        <a:ln>
                          <a:noFill/>
                        </a:ln>
                        <a:solidFill>
                          <a:srgbClr val="04617B"/>
                        </a:solidFill>
                        <a:effectLst/>
                        <a:latin typeface="Century Gothic" pitchFamily="34" charset="0"/>
                        <a:ea typeface="Century Gothic" pitchFamily="34" charset="0"/>
                        <a:cs typeface="Century Gothic" pitchFamily="34" charset="0"/>
                        <a:sym typeface="Century Gothic" pitchFamily="34" charset="0"/>
                      </a:endParaRPr>
                    </a:p>
                  </a:txBody>
                  <a:tcPr marL="6453" marR="6453" marT="6453" marB="6453"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FFF2B6"/>
                    </a:solidFill>
                  </a:tcPr>
                </a:tc>
                <a:tc>
                  <a:txBody>
                    <a:bodyPr/>
                    <a:lstStyle/>
                    <a:p>
                      <a:pPr marL="0" marR="0" lvl="0" indent="0" algn="l" defTabSz="914400" rtl="0" eaLnBrk="1" fontAlgn="base" latinLnBrk="0" hangingPunct="0">
                        <a:lnSpc>
                          <a:spcPct val="100000"/>
                        </a:lnSpc>
                        <a:spcBef>
                          <a:spcPct val="0"/>
                        </a:spcBef>
                        <a:spcAft>
                          <a:spcPct val="0"/>
                        </a:spcAft>
                        <a:buClrTx/>
                        <a:buSzTx/>
                        <a:buFontTx/>
                        <a:buNone/>
                        <a:tabLst/>
                      </a:pPr>
                      <a:r>
                        <a:rPr kumimoji="0" lang="it-IT" sz="800" b="0" i="0" u="none" strike="noStrike" cap="none" normalizeH="0" baseline="0" smtClean="0">
                          <a:ln>
                            <a:noFill/>
                          </a:ln>
                          <a:solidFill>
                            <a:srgbClr val="000000"/>
                          </a:solidFill>
                          <a:effectLst/>
                          <a:latin typeface="Calibri" pitchFamily="34" charset="0"/>
                          <a:cs typeface="Calibri" pitchFamily="34" charset="0"/>
                          <a:sym typeface="Calibri" pitchFamily="34" charset="0"/>
                        </a:rPr>
                        <a:t> </a:t>
                      </a:r>
                      <a:endParaRPr kumimoji="0" lang="it-IT" sz="6600" b="0" i="0" u="none" strike="noStrike" cap="none" normalizeH="0" baseline="0" smtClean="0">
                        <a:ln>
                          <a:noFill/>
                        </a:ln>
                        <a:solidFill>
                          <a:srgbClr val="04617B"/>
                        </a:solidFill>
                        <a:effectLst/>
                        <a:latin typeface="Century Gothic" pitchFamily="34" charset="0"/>
                        <a:ea typeface="Century Gothic" pitchFamily="34" charset="0"/>
                        <a:cs typeface="Century Gothic" pitchFamily="34" charset="0"/>
                        <a:sym typeface="Century Gothic" pitchFamily="34" charset="0"/>
                      </a:endParaRPr>
                    </a:p>
                  </a:txBody>
                  <a:tcPr marL="6453" marR="6453" marT="6453" marB="6453"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FFF2B6"/>
                    </a:solidFill>
                  </a:tcPr>
                </a:tc>
              </a:tr>
              <a:tr h="188913">
                <a:tc>
                  <a:txBody>
                    <a:bodyPr/>
                    <a:lstStyle/>
                    <a:p>
                      <a:pPr marL="0" marR="0" lvl="0" indent="0" algn="l" defTabSz="914400" rtl="0" eaLnBrk="1" fontAlgn="base" latinLnBrk="0" hangingPunct="0">
                        <a:lnSpc>
                          <a:spcPct val="100000"/>
                        </a:lnSpc>
                        <a:spcBef>
                          <a:spcPct val="0"/>
                        </a:spcBef>
                        <a:spcAft>
                          <a:spcPct val="0"/>
                        </a:spcAft>
                        <a:buClrTx/>
                        <a:buSzTx/>
                        <a:buFontTx/>
                        <a:buNone/>
                        <a:tabLst/>
                      </a:pPr>
                      <a:r>
                        <a:rPr kumimoji="0" lang="it-IT" sz="800" b="0" i="0" u="none" strike="noStrike" cap="none" normalizeH="0" baseline="0" smtClean="0">
                          <a:ln>
                            <a:noFill/>
                          </a:ln>
                          <a:solidFill>
                            <a:srgbClr val="000000"/>
                          </a:solidFill>
                          <a:effectLst/>
                          <a:latin typeface="Calibri" pitchFamily="34" charset="0"/>
                          <a:cs typeface="Calibri" pitchFamily="34" charset="0"/>
                          <a:sym typeface="Calibri" pitchFamily="34" charset="0"/>
                        </a:rPr>
                        <a:t>MATERIE PRIME</a:t>
                      </a:r>
                      <a:endParaRPr kumimoji="0" lang="it-IT" sz="6600" b="0" i="0" u="none" strike="noStrike" cap="none" normalizeH="0" baseline="0" smtClean="0">
                        <a:ln>
                          <a:noFill/>
                        </a:ln>
                        <a:solidFill>
                          <a:srgbClr val="04617B"/>
                        </a:solidFill>
                        <a:effectLst/>
                        <a:latin typeface="Century Gothic" pitchFamily="34" charset="0"/>
                        <a:ea typeface="Century Gothic" pitchFamily="34" charset="0"/>
                        <a:cs typeface="Century Gothic" pitchFamily="34" charset="0"/>
                        <a:sym typeface="Century Gothic" pitchFamily="34" charset="0"/>
                      </a:endParaRPr>
                    </a:p>
                  </a:txBody>
                  <a:tcPr marL="6453" marR="6453" marT="6453" marB="6453"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FFF2B6"/>
                    </a:solidFill>
                  </a:tcPr>
                </a:tc>
                <a:tc>
                  <a:txBody>
                    <a:bodyPr/>
                    <a:lstStyle/>
                    <a:p>
                      <a:pPr marL="0" marR="0" lvl="0" indent="0" algn="l" defTabSz="914400" rtl="0" eaLnBrk="1" fontAlgn="base" latinLnBrk="0" hangingPunct="0">
                        <a:lnSpc>
                          <a:spcPct val="100000"/>
                        </a:lnSpc>
                        <a:spcBef>
                          <a:spcPct val="0"/>
                        </a:spcBef>
                        <a:spcAft>
                          <a:spcPct val="0"/>
                        </a:spcAft>
                        <a:buClrTx/>
                        <a:buSzTx/>
                        <a:buFontTx/>
                        <a:buNone/>
                        <a:tabLst/>
                      </a:pPr>
                      <a:r>
                        <a:rPr kumimoji="0" lang="it-IT" sz="800" b="0" i="0" u="none" strike="noStrike" cap="none" normalizeH="0" baseline="0" smtClean="0">
                          <a:ln>
                            <a:noFill/>
                          </a:ln>
                          <a:solidFill>
                            <a:srgbClr val="000000"/>
                          </a:solidFill>
                          <a:effectLst/>
                          <a:latin typeface="Calibri" pitchFamily="34" charset="0"/>
                          <a:cs typeface="Calibri" pitchFamily="34" charset="0"/>
                          <a:sym typeface="Calibri" pitchFamily="34" charset="0"/>
                        </a:rPr>
                        <a:t> €       26.544,00 </a:t>
                      </a:r>
                      <a:endParaRPr kumimoji="0" lang="it-IT" sz="6600" b="0" i="0" u="none" strike="noStrike" cap="none" normalizeH="0" baseline="0" smtClean="0">
                        <a:ln>
                          <a:noFill/>
                        </a:ln>
                        <a:solidFill>
                          <a:srgbClr val="04617B"/>
                        </a:solidFill>
                        <a:effectLst/>
                        <a:latin typeface="Century Gothic" pitchFamily="34" charset="0"/>
                        <a:ea typeface="Century Gothic" pitchFamily="34" charset="0"/>
                        <a:cs typeface="Century Gothic" pitchFamily="34" charset="0"/>
                        <a:sym typeface="Century Gothic" pitchFamily="34" charset="0"/>
                      </a:endParaRPr>
                    </a:p>
                  </a:txBody>
                  <a:tcPr marL="6453" marR="6453" marT="6453" marB="6453"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FFF2B6"/>
                    </a:solidFill>
                  </a:tcPr>
                </a:tc>
                <a:tc>
                  <a:txBody>
                    <a:bodyPr/>
                    <a:lstStyle/>
                    <a:p>
                      <a:pPr marL="0" marR="0" lvl="0" indent="0" algn="l" defTabSz="914400" rtl="0" eaLnBrk="1" fontAlgn="base" latinLnBrk="0" hangingPunct="0">
                        <a:lnSpc>
                          <a:spcPct val="100000"/>
                        </a:lnSpc>
                        <a:spcBef>
                          <a:spcPct val="0"/>
                        </a:spcBef>
                        <a:spcAft>
                          <a:spcPct val="0"/>
                        </a:spcAft>
                        <a:buClrTx/>
                        <a:buSzTx/>
                        <a:buFontTx/>
                        <a:buNone/>
                        <a:tabLst/>
                      </a:pPr>
                      <a:r>
                        <a:rPr kumimoji="0" lang="it-IT" sz="800" b="0" i="0" u="none" strike="noStrike" cap="none" normalizeH="0" baseline="0" smtClean="0">
                          <a:ln>
                            <a:noFill/>
                          </a:ln>
                          <a:solidFill>
                            <a:srgbClr val="000000"/>
                          </a:solidFill>
                          <a:effectLst/>
                          <a:latin typeface="Calibri" pitchFamily="34" charset="0"/>
                          <a:cs typeface="Calibri" pitchFamily="34" charset="0"/>
                          <a:sym typeface="Calibri" pitchFamily="34" charset="0"/>
                        </a:rPr>
                        <a:t> €       28.003,92 </a:t>
                      </a:r>
                      <a:endParaRPr kumimoji="0" lang="it-IT" sz="6600" b="0" i="0" u="none" strike="noStrike" cap="none" normalizeH="0" baseline="0" smtClean="0">
                        <a:ln>
                          <a:noFill/>
                        </a:ln>
                        <a:solidFill>
                          <a:srgbClr val="04617B"/>
                        </a:solidFill>
                        <a:effectLst/>
                        <a:latin typeface="Century Gothic" pitchFamily="34" charset="0"/>
                        <a:ea typeface="Century Gothic" pitchFamily="34" charset="0"/>
                        <a:cs typeface="Century Gothic" pitchFamily="34" charset="0"/>
                        <a:sym typeface="Century Gothic" pitchFamily="34" charset="0"/>
                      </a:endParaRPr>
                    </a:p>
                  </a:txBody>
                  <a:tcPr marL="6453" marR="6453" marT="6453" marB="6453"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FFF2B6"/>
                    </a:solidFill>
                  </a:tcPr>
                </a:tc>
                <a:tc>
                  <a:txBody>
                    <a:bodyPr/>
                    <a:lstStyle/>
                    <a:p>
                      <a:pPr marL="0" marR="0" lvl="0" indent="0" algn="l" defTabSz="914400" rtl="0" eaLnBrk="1" fontAlgn="base" latinLnBrk="0" hangingPunct="0">
                        <a:lnSpc>
                          <a:spcPct val="100000"/>
                        </a:lnSpc>
                        <a:spcBef>
                          <a:spcPct val="0"/>
                        </a:spcBef>
                        <a:spcAft>
                          <a:spcPct val="0"/>
                        </a:spcAft>
                        <a:buClrTx/>
                        <a:buSzTx/>
                        <a:buFontTx/>
                        <a:buNone/>
                        <a:tabLst/>
                      </a:pPr>
                      <a:r>
                        <a:rPr kumimoji="0" lang="it-IT" sz="800" b="0" i="0" u="none" strike="noStrike" cap="none" normalizeH="0" baseline="0" smtClean="0">
                          <a:ln>
                            <a:noFill/>
                          </a:ln>
                          <a:solidFill>
                            <a:srgbClr val="000000"/>
                          </a:solidFill>
                          <a:effectLst/>
                          <a:latin typeface="Calibri" pitchFamily="34" charset="0"/>
                          <a:cs typeface="Calibri" pitchFamily="34" charset="0"/>
                          <a:sym typeface="Calibri" pitchFamily="34" charset="0"/>
                        </a:rPr>
                        <a:t> €       29.544,14 </a:t>
                      </a:r>
                      <a:endParaRPr kumimoji="0" lang="it-IT" sz="6600" b="0" i="0" u="none" strike="noStrike" cap="none" normalizeH="0" baseline="0" smtClean="0">
                        <a:ln>
                          <a:noFill/>
                        </a:ln>
                        <a:solidFill>
                          <a:srgbClr val="04617B"/>
                        </a:solidFill>
                        <a:effectLst/>
                        <a:latin typeface="Century Gothic" pitchFamily="34" charset="0"/>
                        <a:ea typeface="Century Gothic" pitchFamily="34" charset="0"/>
                        <a:cs typeface="Century Gothic" pitchFamily="34" charset="0"/>
                        <a:sym typeface="Century Gothic" pitchFamily="34" charset="0"/>
                      </a:endParaRPr>
                    </a:p>
                  </a:txBody>
                  <a:tcPr marL="6453" marR="6453" marT="6453" marB="6453"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FFF2B6"/>
                    </a:solidFill>
                  </a:tcPr>
                </a:tc>
              </a:tr>
              <a:tr h="188913">
                <a:tc>
                  <a:txBody>
                    <a:bodyPr/>
                    <a:lstStyle/>
                    <a:p>
                      <a:pPr marL="0" marR="0" lvl="0" indent="0" algn="l" defTabSz="914400" rtl="0" eaLnBrk="1" fontAlgn="base" latinLnBrk="0" hangingPunct="0">
                        <a:lnSpc>
                          <a:spcPct val="100000"/>
                        </a:lnSpc>
                        <a:spcBef>
                          <a:spcPct val="0"/>
                        </a:spcBef>
                        <a:spcAft>
                          <a:spcPct val="0"/>
                        </a:spcAft>
                        <a:buClrTx/>
                        <a:buSzTx/>
                        <a:buFontTx/>
                        <a:buNone/>
                        <a:tabLst/>
                      </a:pPr>
                      <a:r>
                        <a:rPr kumimoji="0" lang="it-IT" sz="800" b="0" i="0" u="none" strike="noStrike" cap="none" normalizeH="0" baseline="0" smtClean="0">
                          <a:ln>
                            <a:noFill/>
                          </a:ln>
                          <a:solidFill>
                            <a:srgbClr val="000000"/>
                          </a:solidFill>
                          <a:effectLst/>
                          <a:latin typeface="Calibri" pitchFamily="34" charset="0"/>
                          <a:cs typeface="Calibri" pitchFamily="34" charset="0"/>
                          <a:sym typeface="Calibri" pitchFamily="34" charset="0"/>
                        </a:rPr>
                        <a:t>STIPENDI</a:t>
                      </a:r>
                      <a:endParaRPr kumimoji="0" lang="it-IT" sz="6600" b="0" i="0" u="none" strike="noStrike" cap="none" normalizeH="0" baseline="0" smtClean="0">
                        <a:ln>
                          <a:noFill/>
                        </a:ln>
                        <a:solidFill>
                          <a:srgbClr val="04617B"/>
                        </a:solidFill>
                        <a:effectLst/>
                        <a:latin typeface="Century Gothic" pitchFamily="34" charset="0"/>
                        <a:ea typeface="Century Gothic" pitchFamily="34" charset="0"/>
                        <a:cs typeface="Century Gothic" pitchFamily="34" charset="0"/>
                        <a:sym typeface="Century Gothic" pitchFamily="34" charset="0"/>
                      </a:endParaRPr>
                    </a:p>
                  </a:txBody>
                  <a:tcPr marL="6453" marR="6453" marT="6453" marB="6453"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FFF2B6"/>
                    </a:solidFill>
                  </a:tcPr>
                </a:tc>
                <a:tc>
                  <a:txBody>
                    <a:bodyPr/>
                    <a:lstStyle/>
                    <a:p>
                      <a:pPr marL="0" marR="0" lvl="0" indent="0" algn="l" defTabSz="914400" rtl="0" eaLnBrk="1" fontAlgn="base" latinLnBrk="0" hangingPunct="0">
                        <a:lnSpc>
                          <a:spcPct val="100000"/>
                        </a:lnSpc>
                        <a:spcBef>
                          <a:spcPct val="0"/>
                        </a:spcBef>
                        <a:spcAft>
                          <a:spcPct val="0"/>
                        </a:spcAft>
                        <a:buClrTx/>
                        <a:buSzTx/>
                        <a:buFontTx/>
                        <a:buNone/>
                        <a:tabLst/>
                      </a:pPr>
                      <a:r>
                        <a:rPr kumimoji="0" lang="it-IT" sz="800" b="0" i="0" u="none" strike="noStrike" cap="none" normalizeH="0" baseline="0" smtClean="0">
                          <a:ln>
                            <a:noFill/>
                          </a:ln>
                          <a:solidFill>
                            <a:srgbClr val="000000"/>
                          </a:solidFill>
                          <a:effectLst/>
                          <a:latin typeface="Calibri" pitchFamily="34" charset="0"/>
                          <a:cs typeface="Calibri" pitchFamily="34" charset="0"/>
                          <a:sym typeface="Calibri" pitchFamily="34" charset="0"/>
                        </a:rPr>
                        <a:t> €     117.000,00 </a:t>
                      </a:r>
                      <a:endParaRPr kumimoji="0" lang="it-IT" sz="6600" b="0" i="0" u="none" strike="noStrike" cap="none" normalizeH="0" baseline="0" smtClean="0">
                        <a:ln>
                          <a:noFill/>
                        </a:ln>
                        <a:solidFill>
                          <a:srgbClr val="04617B"/>
                        </a:solidFill>
                        <a:effectLst/>
                        <a:latin typeface="Century Gothic" pitchFamily="34" charset="0"/>
                        <a:ea typeface="Century Gothic" pitchFamily="34" charset="0"/>
                        <a:cs typeface="Century Gothic" pitchFamily="34" charset="0"/>
                        <a:sym typeface="Century Gothic" pitchFamily="34" charset="0"/>
                      </a:endParaRPr>
                    </a:p>
                  </a:txBody>
                  <a:tcPr marL="6453" marR="6453" marT="6453" marB="6453"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FFF2B6"/>
                    </a:solidFill>
                  </a:tcPr>
                </a:tc>
                <a:tc>
                  <a:txBody>
                    <a:bodyPr/>
                    <a:lstStyle/>
                    <a:p>
                      <a:pPr marL="0" marR="0" lvl="0" indent="0" algn="l" defTabSz="914400" rtl="0" eaLnBrk="1" fontAlgn="base" latinLnBrk="0" hangingPunct="0">
                        <a:lnSpc>
                          <a:spcPct val="100000"/>
                        </a:lnSpc>
                        <a:spcBef>
                          <a:spcPct val="0"/>
                        </a:spcBef>
                        <a:spcAft>
                          <a:spcPct val="0"/>
                        </a:spcAft>
                        <a:buClrTx/>
                        <a:buSzTx/>
                        <a:buFontTx/>
                        <a:buNone/>
                        <a:tabLst/>
                      </a:pPr>
                      <a:r>
                        <a:rPr kumimoji="0" lang="it-IT" sz="800" b="0" i="0" u="none" strike="noStrike" cap="none" normalizeH="0" baseline="0" smtClean="0">
                          <a:ln>
                            <a:noFill/>
                          </a:ln>
                          <a:solidFill>
                            <a:srgbClr val="000000"/>
                          </a:solidFill>
                          <a:effectLst/>
                          <a:latin typeface="Calibri" pitchFamily="34" charset="0"/>
                          <a:cs typeface="Calibri" pitchFamily="34" charset="0"/>
                          <a:sym typeface="Calibri" pitchFamily="34" charset="0"/>
                        </a:rPr>
                        <a:t> €     117.000,00 </a:t>
                      </a:r>
                      <a:endParaRPr kumimoji="0" lang="it-IT" sz="6600" b="0" i="0" u="none" strike="noStrike" cap="none" normalizeH="0" baseline="0" smtClean="0">
                        <a:ln>
                          <a:noFill/>
                        </a:ln>
                        <a:solidFill>
                          <a:srgbClr val="04617B"/>
                        </a:solidFill>
                        <a:effectLst/>
                        <a:latin typeface="Century Gothic" pitchFamily="34" charset="0"/>
                        <a:ea typeface="Century Gothic" pitchFamily="34" charset="0"/>
                        <a:cs typeface="Century Gothic" pitchFamily="34" charset="0"/>
                        <a:sym typeface="Century Gothic" pitchFamily="34" charset="0"/>
                      </a:endParaRPr>
                    </a:p>
                  </a:txBody>
                  <a:tcPr marL="6453" marR="6453" marT="6453" marB="6453"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FFF2B6"/>
                    </a:solidFill>
                  </a:tcPr>
                </a:tc>
                <a:tc>
                  <a:txBody>
                    <a:bodyPr/>
                    <a:lstStyle/>
                    <a:p>
                      <a:pPr marL="0" marR="0" lvl="0" indent="0" algn="l" defTabSz="914400" rtl="0" eaLnBrk="1" fontAlgn="base" latinLnBrk="0" hangingPunct="0">
                        <a:lnSpc>
                          <a:spcPct val="100000"/>
                        </a:lnSpc>
                        <a:spcBef>
                          <a:spcPct val="0"/>
                        </a:spcBef>
                        <a:spcAft>
                          <a:spcPct val="0"/>
                        </a:spcAft>
                        <a:buClrTx/>
                        <a:buSzTx/>
                        <a:buFontTx/>
                        <a:buNone/>
                        <a:tabLst/>
                      </a:pPr>
                      <a:r>
                        <a:rPr kumimoji="0" lang="it-IT" sz="800" b="0" i="0" u="none" strike="noStrike" cap="none" normalizeH="0" baseline="0" smtClean="0">
                          <a:ln>
                            <a:noFill/>
                          </a:ln>
                          <a:solidFill>
                            <a:srgbClr val="000000"/>
                          </a:solidFill>
                          <a:effectLst/>
                          <a:latin typeface="Calibri" pitchFamily="34" charset="0"/>
                          <a:cs typeface="Calibri" pitchFamily="34" charset="0"/>
                          <a:sym typeface="Calibri" pitchFamily="34" charset="0"/>
                        </a:rPr>
                        <a:t> €     117.000,00 </a:t>
                      </a:r>
                      <a:endParaRPr kumimoji="0" lang="it-IT" sz="6600" b="0" i="0" u="none" strike="noStrike" cap="none" normalizeH="0" baseline="0" smtClean="0">
                        <a:ln>
                          <a:noFill/>
                        </a:ln>
                        <a:solidFill>
                          <a:srgbClr val="04617B"/>
                        </a:solidFill>
                        <a:effectLst/>
                        <a:latin typeface="Century Gothic" pitchFamily="34" charset="0"/>
                        <a:ea typeface="Century Gothic" pitchFamily="34" charset="0"/>
                        <a:cs typeface="Century Gothic" pitchFamily="34" charset="0"/>
                        <a:sym typeface="Century Gothic" pitchFamily="34" charset="0"/>
                      </a:endParaRPr>
                    </a:p>
                  </a:txBody>
                  <a:tcPr marL="6453" marR="6453" marT="6453" marB="6453"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FFF2B6"/>
                    </a:solidFill>
                  </a:tcPr>
                </a:tc>
              </a:tr>
              <a:tr h="188913">
                <a:tc>
                  <a:txBody>
                    <a:bodyPr/>
                    <a:lstStyle/>
                    <a:p>
                      <a:pPr marL="0" marR="0" lvl="0" indent="0" algn="l" defTabSz="914400" rtl="0" eaLnBrk="1" fontAlgn="base" latinLnBrk="0" hangingPunct="0">
                        <a:lnSpc>
                          <a:spcPct val="100000"/>
                        </a:lnSpc>
                        <a:spcBef>
                          <a:spcPct val="0"/>
                        </a:spcBef>
                        <a:spcAft>
                          <a:spcPct val="0"/>
                        </a:spcAft>
                        <a:buClrTx/>
                        <a:buSzTx/>
                        <a:buFontTx/>
                        <a:buNone/>
                        <a:tabLst/>
                      </a:pPr>
                      <a:r>
                        <a:rPr kumimoji="0" lang="it-IT" sz="800" b="0" i="0" u="none" strike="noStrike" cap="none" normalizeH="0" baseline="0" smtClean="0">
                          <a:ln>
                            <a:noFill/>
                          </a:ln>
                          <a:solidFill>
                            <a:srgbClr val="000000"/>
                          </a:solidFill>
                          <a:effectLst/>
                          <a:latin typeface="Calibri" pitchFamily="34" charset="0"/>
                          <a:cs typeface="Calibri" pitchFamily="34" charset="0"/>
                          <a:sym typeface="Calibri" pitchFamily="34" charset="0"/>
                        </a:rPr>
                        <a:t>COLLABORATORI</a:t>
                      </a:r>
                      <a:endParaRPr kumimoji="0" lang="it-IT" sz="6600" b="0" i="0" u="none" strike="noStrike" cap="none" normalizeH="0" baseline="0" smtClean="0">
                        <a:ln>
                          <a:noFill/>
                        </a:ln>
                        <a:solidFill>
                          <a:srgbClr val="04617B"/>
                        </a:solidFill>
                        <a:effectLst/>
                        <a:latin typeface="Century Gothic" pitchFamily="34" charset="0"/>
                        <a:ea typeface="Century Gothic" pitchFamily="34" charset="0"/>
                        <a:cs typeface="Century Gothic" pitchFamily="34" charset="0"/>
                        <a:sym typeface="Century Gothic" pitchFamily="34" charset="0"/>
                      </a:endParaRPr>
                    </a:p>
                  </a:txBody>
                  <a:tcPr marL="6453" marR="6453" marT="6453" marB="6453"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FFF2B6"/>
                    </a:solidFill>
                  </a:tcPr>
                </a:tc>
                <a:tc>
                  <a:txBody>
                    <a:bodyPr/>
                    <a:lstStyle/>
                    <a:p>
                      <a:pPr marL="0" marR="0" lvl="0" indent="0" algn="l" defTabSz="914400" rtl="0" eaLnBrk="1" fontAlgn="base" latinLnBrk="0" hangingPunct="0">
                        <a:lnSpc>
                          <a:spcPct val="100000"/>
                        </a:lnSpc>
                        <a:spcBef>
                          <a:spcPct val="0"/>
                        </a:spcBef>
                        <a:spcAft>
                          <a:spcPct val="0"/>
                        </a:spcAft>
                        <a:buClrTx/>
                        <a:buSzTx/>
                        <a:buFontTx/>
                        <a:buNone/>
                        <a:tabLst/>
                      </a:pPr>
                      <a:r>
                        <a:rPr kumimoji="0" lang="it-IT" sz="800" b="0" i="0" u="none" strike="noStrike" cap="none" normalizeH="0" baseline="0" smtClean="0">
                          <a:ln>
                            <a:noFill/>
                          </a:ln>
                          <a:solidFill>
                            <a:srgbClr val="000000"/>
                          </a:solidFill>
                          <a:effectLst/>
                          <a:latin typeface="Calibri" pitchFamily="34" charset="0"/>
                          <a:cs typeface="Calibri" pitchFamily="34" charset="0"/>
                          <a:sym typeface="Calibri" pitchFamily="34" charset="0"/>
                        </a:rPr>
                        <a:t> €          2.100,00 </a:t>
                      </a:r>
                      <a:endParaRPr kumimoji="0" lang="it-IT" sz="6600" b="0" i="0" u="none" strike="noStrike" cap="none" normalizeH="0" baseline="0" smtClean="0">
                        <a:ln>
                          <a:noFill/>
                        </a:ln>
                        <a:solidFill>
                          <a:srgbClr val="04617B"/>
                        </a:solidFill>
                        <a:effectLst/>
                        <a:latin typeface="Century Gothic" pitchFamily="34" charset="0"/>
                        <a:ea typeface="Century Gothic" pitchFamily="34" charset="0"/>
                        <a:cs typeface="Century Gothic" pitchFamily="34" charset="0"/>
                        <a:sym typeface="Century Gothic" pitchFamily="34" charset="0"/>
                      </a:endParaRPr>
                    </a:p>
                  </a:txBody>
                  <a:tcPr marL="6453" marR="6453" marT="6453" marB="6453"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FFF2B6"/>
                    </a:solidFill>
                  </a:tcPr>
                </a:tc>
                <a:tc>
                  <a:txBody>
                    <a:bodyPr/>
                    <a:lstStyle/>
                    <a:p>
                      <a:pPr marL="0" marR="0" lvl="0" indent="0" algn="l" defTabSz="914400" rtl="0" eaLnBrk="1" fontAlgn="base" latinLnBrk="0" hangingPunct="0">
                        <a:lnSpc>
                          <a:spcPct val="100000"/>
                        </a:lnSpc>
                        <a:spcBef>
                          <a:spcPct val="0"/>
                        </a:spcBef>
                        <a:spcAft>
                          <a:spcPct val="0"/>
                        </a:spcAft>
                        <a:buClrTx/>
                        <a:buSzTx/>
                        <a:buFontTx/>
                        <a:buNone/>
                        <a:tabLst/>
                      </a:pPr>
                      <a:r>
                        <a:rPr kumimoji="0" lang="it-IT" sz="800" b="0" i="0" u="none" strike="noStrike" cap="none" normalizeH="0" baseline="0" smtClean="0">
                          <a:ln>
                            <a:noFill/>
                          </a:ln>
                          <a:solidFill>
                            <a:srgbClr val="000000"/>
                          </a:solidFill>
                          <a:effectLst/>
                          <a:latin typeface="Calibri" pitchFamily="34" charset="0"/>
                          <a:cs typeface="Calibri" pitchFamily="34" charset="0"/>
                          <a:sym typeface="Calibri" pitchFamily="34" charset="0"/>
                        </a:rPr>
                        <a:t> €          2.400,00 </a:t>
                      </a:r>
                      <a:endParaRPr kumimoji="0" lang="it-IT" sz="6600" b="0" i="0" u="none" strike="noStrike" cap="none" normalizeH="0" baseline="0" smtClean="0">
                        <a:ln>
                          <a:noFill/>
                        </a:ln>
                        <a:solidFill>
                          <a:srgbClr val="04617B"/>
                        </a:solidFill>
                        <a:effectLst/>
                        <a:latin typeface="Century Gothic" pitchFamily="34" charset="0"/>
                        <a:ea typeface="Century Gothic" pitchFamily="34" charset="0"/>
                        <a:cs typeface="Century Gothic" pitchFamily="34" charset="0"/>
                        <a:sym typeface="Century Gothic" pitchFamily="34" charset="0"/>
                      </a:endParaRPr>
                    </a:p>
                  </a:txBody>
                  <a:tcPr marL="6453" marR="6453" marT="6453" marB="6453"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FFF2B6"/>
                    </a:solidFill>
                  </a:tcPr>
                </a:tc>
                <a:tc>
                  <a:txBody>
                    <a:bodyPr/>
                    <a:lstStyle/>
                    <a:p>
                      <a:pPr marL="0" marR="0" lvl="0" indent="0" algn="l" defTabSz="914400" rtl="0" eaLnBrk="1" fontAlgn="base" latinLnBrk="0" hangingPunct="0">
                        <a:lnSpc>
                          <a:spcPct val="100000"/>
                        </a:lnSpc>
                        <a:spcBef>
                          <a:spcPct val="0"/>
                        </a:spcBef>
                        <a:spcAft>
                          <a:spcPct val="0"/>
                        </a:spcAft>
                        <a:buClrTx/>
                        <a:buSzTx/>
                        <a:buFontTx/>
                        <a:buNone/>
                        <a:tabLst/>
                      </a:pPr>
                      <a:r>
                        <a:rPr kumimoji="0" lang="it-IT" sz="800" b="0" i="0" u="none" strike="noStrike" cap="none" normalizeH="0" baseline="0" smtClean="0">
                          <a:ln>
                            <a:noFill/>
                          </a:ln>
                          <a:solidFill>
                            <a:srgbClr val="000000"/>
                          </a:solidFill>
                          <a:effectLst/>
                          <a:latin typeface="Calibri" pitchFamily="34" charset="0"/>
                          <a:cs typeface="Calibri" pitchFamily="34" charset="0"/>
                          <a:sym typeface="Calibri" pitchFamily="34" charset="0"/>
                        </a:rPr>
                        <a:t> €          2.750,00 </a:t>
                      </a:r>
                      <a:endParaRPr kumimoji="0" lang="it-IT" sz="6600" b="0" i="0" u="none" strike="noStrike" cap="none" normalizeH="0" baseline="0" smtClean="0">
                        <a:ln>
                          <a:noFill/>
                        </a:ln>
                        <a:solidFill>
                          <a:srgbClr val="04617B"/>
                        </a:solidFill>
                        <a:effectLst/>
                        <a:latin typeface="Century Gothic" pitchFamily="34" charset="0"/>
                        <a:ea typeface="Century Gothic" pitchFamily="34" charset="0"/>
                        <a:cs typeface="Century Gothic" pitchFamily="34" charset="0"/>
                        <a:sym typeface="Century Gothic" pitchFamily="34" charset="0"/>
                      </a:endParaRPr>
                    </a:p>
                  </a:txBody>
                  <a:tcPr marL="6453" marR="6453" marT="6453" marB="6453"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FFF2B6"/>
                    </a:solidFill>
                  </a:tcPr>
                </a:tc>
              </a:tr>
              <a:tr h="188913">
                <a:tc>
                  <a:txBody>
                    <a:bodyPr/>
                    <a:lstStyle/>
                    <a:p>
                      <a:pPr marL="0" marR="0" lvl="0" indent="0" algn="l" defTabSz="914400" rtl="0" eaLnBrk="1" fontAlgn="base" latinLnBrk="0" hangingPunct="0">
                        <a:lnSpc>
                          <a:spcPct val="100000"/>
                        </a:lnSpc>
                        <a:spcBef>
                          <a:spcPct val="0"/>
                        </a:spcBef>
                        <a:spcAft>
                          <a:spcPct val="0"/>
                        </a:spcAft>
                        <a:buClrTx/>
                        <a:buSzTx/>
                        <a:buFontTx/>
                        <a:buNone/>
                        <a:tabLst/>
                      </a:pPr>
                      <a:r>
                        <a:rPr kumimoji="0" lang="it-IT" sz="800" b="0" i="0" u="none" strike="noStrike" cap="none" normalizeH="0" baseline="0" smtClean="0">
                          <a:ln>
                            <a:noFill/>
                          </a:ln>
                          <a:solidFill>
                            <a:srgbClr val="000000"/>
                          </a:solidFill>
                          <a:effectLst/>
                          <a:latin typeface="Calibri" pitchFamily="34" charset="0"/>
                          <a:cs typeface="Calibri" pitchFamily="34" charset="0"/>
                          <a:sym typeface="Calibri" pitchFamily="34" charset="0"/>
                        </a:rPr>
                        <a:t>AFFITTI</a:t>
                      </a:r>
                      <a:endParaRPr kumimoji="0" lang="it-IT" sz="6600" b="0" i="0" u="none" strike="noStrike" cap="none" normalizeH="0" baseline="0" smtClean="0">
                        <a:ln>
                          <a:noFill/>
                        </a:ln>
                        <a:solidFill>
                          <a:srgbClr val="04617B"/>
                        </a:solidFill>
                        <a:effectLst/>
                        <a:latin typeface="Century Gothic" pitchFamily="34" charset="0"/>
                        <a:ea typeface="Century Gothic" pitchFamily="34" charset="0"/>
                        <a:cs typeface="Century Gothic" pitchFamily="34" charset="0"/>
                        <a:sym typeface="Century Gothic" pitchFamily="34" charset="0"/>
                      </a:endParaRPr>
                    </a:p>
                  </a:txBody>
                  <a:tcPr marL="6453" marR="6453" marT="6453" marB="6453"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FFF2B6"/>
                    </a:solidFill>
                  </a:tcPr>
                </a:tc>
                <a:tc>
                  <a:txBody>
                    <a:bodyPr/>
                    <a:lstStyle/>
                    <a:p>
                      <a:pPr marL="0" marR="0" lvl="0" indent="0" algn="l" defTabSz="914400" rtl="0" eaLnBrk="1" fontAlgn="base" latinLnBrk="0" hangingPunct="0">
                        <a:lnSpc>
                          <a:spcPct val="100000"/>
                        </a:lnSpc>
                        <a:spcBef>
                          <a:spcPct val="0"/>
                        </a:spcBef>
                        <a:spcAft>
                          <a:spcPct val="0"/>
                        </a:spcAft>
                        <a:buClrTx/>
                        <a:buSzTx/>
                        <a:buFontTx/>
                        <a:buNone/>
                        <a:tabLst/>
                      </a:pPr>
                      <a:r>
                        <a:rPr kumimoji="0" lang="it-IT" sz="800" b="0" i="0" u="none" strike="noStrike" cap="none" normalizeH="0" baseline="0" smtClean="0">
                          <a:ln>
                            <a:noFill/>
                          </a:ln>
                          <a:solidFill>
                            <a:srgbClr val="000000"/>
                          </a:solidFill>
                          <a:effectLst/>
                          <a:latin typeface="Calibri" pitchFamily="34" charset="0"/>
                          <a:cs typeface="Calibri" pitchFamily="34" charset="0"/>
                          <a:sym typeface="Calibri" pitchFamily="34" charset="0"/>
                        </a:rPr>
                        <a:t> €          5.400,00 </a:t>
                      </a:r>
                      <a:endParaRPr kumimoji="0" lang="it-IT" sz="6600" b="0" i="0" u="none" strike="noStrike" cap="none" normalizeH="0" baseline="0" smtClean="0">
                        <a:ln>
                          <a:noFill/>
                        </a:ln>
                        <a:solidFill>
                          <a:srgbClr val="04617B"/>
                        </a:solidFill>
                        <a:effectLst/>
                        <a:latin typeface="Century Gothic" pitchFamily="34" charset="0"/>
                        <a:ea typeface="Century Gothic" pitchFamily="34" charset="0"/>
                        <a:cs typeface="Century Gothic" pitchFamily="34" charset="0"/>
                        <a:sym typeface="Century Gothic" pitchFamily="34" charset="0"/>
                      </a:endParaRPr>
                    </a:p>
                  </a:txBody>
                  <a:tcPr marL="6453" marR="6453" marT="6453" marB="6453"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FFF2B6"/>
                    </a:solidFill>
                  </a:tcPr>
                </a:tc>
                <a:tc>
                  <a:txBody>
                    <a:bodyPr/>
                    <a:lstStyle/>
                    <a:p>
                      <a:pPr marL="0" marR="0" lvl="0" indent="0" algn="l" defTabSz="914400" rtl="0" eaLnBrk="1" fontAlgn="base" latinLnBrk="0" hangingPunct="0">
                        <a:lnSpc>
                          <a:spcPct val="100000"/>
                        </a:lnSpc>
                        <a:spcBef>
                          <a:spcPct val="0"/>
                        </a:spcBef>
                        <a:spcAft>
                          <a:spcPct val="0"/>
                        </a:spcAft>
                        <a:buClrTx/>
                        <a:buSzTx/>
                        <a:buFontTx/>
                        <a:buNone/>
                        <a:tabLst/>
                      </a:pPr>
                      <a:r>
                        <a:rPr kumimoji="0" lang="it-IT" sz="800" b="0" i="0" u="none" strike="noStrike" cap="none" normalizeH="0" baseline="0" smtClean="0">
                          <a:ln>
                            <a:noFill/>
                          </a:ln>
                          <a:solidFill>
                            <a:srgbClr val="000000"/>
                          </a:solidFill>
                          <a:effectLst/>
                          <a:latin typeface="Calibri" pitchFamily="34" charset="0"/>
                          <a:cs typeface="Calibri" pitchFamily="34" charset="0"/>
                          <a:sym typeface="Calibri" pitchFamily="34" charset="0"/>
                        </a:rPr>
                        <a:t> €          5.400,00 </a:t>
                      </a:r>
                      <a:endParaRPr kumimoji="0" lang="it-IT" sz="6600" b="0" i="0" u="none" strike="noStrike" cap="none" normalizeH="0" baseline="0" smtClean="0">
                        <a:ln>
                          <a:noFill/>
                        </a:ln>
                        <a:solidFill>
                          <a:srgbClr val="04617B"/>
                        </a:solidFill>
                        <a:effectLst/>
                        <a:latin typeface="Century Gothic" pitchFamily="34" charset="0"/>
                        <a:ea typeface="Century Gothic" pitchFamily="34" charset="0"/>
                        <a:cs typeface="Century Gothic" pitchFamily="34" charset="0"/>
                        <a:sym typeface="Century Gothic" pitchFamily="34" charset="0"/>
                      </a:endParaRPr>
                    </a:p>
                  </a:txBody>
                  <a:tcPr marL="6453" marR="6453" marT="6453" marB="6453"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FFF2B6"/>
                    </a:solidFill>
                  </a:tcPr>
                </a:tc>
                <a:tc>
                  <a:txBody>
                    <a:bodyPr/>
                    <a:lstStyle/>
                    <a:p>
                      <a:pPr marL="0" marR="0" lvl="0" indent="0" algn="l" defTabSz="914400" rtl="0" eaLnBrk="1" fontAlgn="base" latinLnBrk="0" hangingPunct="0">
                        <a:lnSpc>
                          <a:spcPct val="100000"/>
                        </a:lnSpc>
                        <a:spcBef>
                          <a:spcPct val="0"/>
                        </a:spcBef>
                        <a:spcAft>
                          <a:spcPct val="0"/>
                        </a:spcAft>
                        <a:buClrTx/>
                        <a:buSzTx/>
                        <a:buFontTx/>
                        <a:buNone/>
                        <a:tabLst/>
                      </a:pPr>
                      <a:r>
                        <a:rPr kumimoji="0" lang="it-IT" sz="800" b="0" i="0" u="none" strike="noStrike" cap="none" normalizeH="0" baseline="0" smtClean="0">
                          <a:ln>
                            <a:noFill/>
                          </a:ln>
                          <a:solidFill>
                            <a:srgbClr val="000000"/>
                          </a:solidFill>
                          <a:effectLst/>
                          <a:latin typeface="Calibri" pitchFamily="34" charset="0"/>
                          <a:cs typeface="Calibri" pitchFamily="34" charset="0"/>
                          <a:sym typeface="Calibri" pitchFamily="34" charset="0"/>
                        </a:rPr>
                        <a:t> €          5.400,00 </a:t>
                      </a:r>
                      <a:endParaRPr kumimoji="0" lang="it-IT" sz="6600" b="0" i="0" u="none" strike="noStrike" cap="none" normalizeH="0" baseline="0" smtClean="0">
                        <a:ln>
                          <a:noFill/>
                        </a:ln>
                        <a:solidFill>
                          <a:srgbClr val="04617B"/>
                        </a:solidFill>
                        <a:effectLst/>
                        <a:latin typeface="Century Gothic" pitchFamily="34" charset="0"/>
                        <a:ea typeface="Century Gothic" pitchFamily="34" charset="0"/>
                        <a:cs typeface="Century Gothic" pitchFamily="34" charset="0"/>
                        <a:sym typeface="Century Gothic" pitchFamily="34" charset="0"/>
                      </a:endParaRPr>
                    </a:p>
                  </a:txBody>
                  <a:tcPr marL="6453" marR="6453" marT="6453" marB="6453"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FFF2B6"/>
                    </a:solidFill>
                  </a:tcPr>
                </a:tc>
              </a:tr>
              <a:tr h="188913">
                <a:tc>
                  <a:txBody>
                    <a:bodyPr/>
                    <a:lstStyle/>
                    <a:p>
                      <a:pPr marL="0" marR="0" lvl="0" indent="0" algn="l" defTabSz="914400" rtl="0" eaLnBrk="1" fontAlgn="base" latinLnBrk="0" hangingPunct="0">
                        <a:lnSpc>
                          <a:spcPct val="100000"/>
                        </a:lnSpc>
                        <a:spcBef>
                          <a:spcPct val="0"/>
                        </a:spcBef>
                        <a:spcAft>
                          <a:spcPct val="0"/>
                        </a:spcAft>
                        <a:buClrTx/>
                        <a:buSzTx/>
                        <a:buFontTx/>
                        <a:buNone/>
                        <a:tabLst/>
                      </a:pPr>
                      <a:r>
                        <a:rPr kumimoji="0" lang="it-IT" sz="800" b="0" i="0" u="none" strike="noStrike" cap="none" normalizeH="0" baseline="0" smtClean="0">
                          <a:ln>
                            <a:noFill/>
                          </a:ln>
                          <a:solidFill>
                            <a:srgbClr val="000000"/>
                          </a:solidFill>
                          <a:effectLst/>
                          <a:latin typeface="Calibri" pitchFamily="34" charset="0"/>
                          <a:cs typeface="Calibri" pitchFamily="34" charset="0"/>
                          <a:sym typeface="Calibri" pitchFamily="34" charset="0"/>
                        </a:rPr>
                        <a:t>PUBBLICITA'</a:t>
                      </a:r>
                      <a:endParaRPr kumimoji="0" lang="it-IT" sz="6600" b="0" i="0" u="none" strike="noStrike" cap="none" normalizeH="0" baseline="0" smtClean="0">
                        <a:ln>
                          <a:noFill/>
                        </a:ln>
                        <a:solidFill>
                          <a:srgbClr val="04617B"/>
                        </a:solidFill>
                        <a:effectLst/>
                        <a:latin typeface="Century Gothic" pitchFamily="34" charset="0"/>
                        <a:ea typeface="Century Gothic" pitchFamily="34" charset="0"/>
                        <a:cs typeface="Century Gothic" pitchFamily="34" charset="0"/>
                        <a:sym typeface="Century Gothic" pitchFamily="34" charset="0"/>
                      </a:endParaRPr>
                    </a:p>
                  </a:txBody>
                  <a:tcPr marL="6453" marR="6453" marT="6453" marB="6453"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FFF2B6"/>
                    </a:solidFill>
                  </a:tcPr>
                </a:tc>
                <a:tc>
                  <a:txBody>
                    <a:bodyPr/>
                    <a:lstStyle/>
                    <a:p>
                      <a:pPr marL="0" marR="0" lvl="0" indent="0" algn="l" defTabSz="914400" rtl="0" eaLnBrk="1" fontAlgn="base" latinLnBrk="0" hangingPunct="0">
                        <a:lnSpc>
                          <a:spcPct val="100000"/>
                        </a:lnSpc>
                        <a:spcBef>
                          <a:spcPct val="0"/>
                        </a:spcBef>
                        <a:spcAft>
                          <a:spcPct val="0"/>
                        </a:spcAft>
                        <a:buClrTx/>
                        <a:buSzTx/>
                        <a:buFontTx/>
                        <a:buNone/>
                        <a:tabLst/>
                      </a:pPr>
                      <a:r>
                        <a:rPr kumimoji="0" lang="it-IT" sz="800" b="0" i="0" u="none" strike="noStrike" cap="none" normalizeH="0" baseline="0" smtClean="0">
                          <a:ln>
                            <a:noFill/>
                          </a:ln>
                          <a:solidFill>
                            <a:srgbClr val="000000"/>
                          </a:solidFill>
                          <a:effectLst/>
                          <a:latin typeface="Calibri" pitchFamily="34" charset="0"/>
                          <a:cs typeface="Calibri" pitchFamily="34" charset="0"/>
                          <a:sym typeface="Calibri" pitchFamily="34" charset="0"/>
                        </a:rPr>
                        <a:t> €          1.600,00 </a:t>
                      </a:r>
                      <a:endParaRPr kumimoji="0" lang="it-IT" sz="6600" b="0" i="0" u="none" strike="noStrike" cap="none" normalizeH="0" baseline="0" smtClean="0">
                        <a:ln>
                          <a:noFill/>
                        </a:ln>
                        <a:solidFill>
                          <a:srgbClr val="04617B"/>
                        </a:solidFill>
                        <a:effectLst/>
                        <a:latin typeface="Century Gothic" pitchFamily="34" charset="0"/>
                        <a:ea typeface="Century Gothic" pitchFamily="34" charset="0"/>
                        <a:cs typeface="Century Gothic" pitchFamily="34" charset="0"/>
                        <a:sym typeface="Century Gothic" pitchFamily="34" charset="0"/>
                      </a:endParaRPr>
                    </a:p>
                  </a:txBody>
                  <a:tcPr marL="6453" marR="6453" marT="6453" marB="6453"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FFF2B6"/>
                    </a:solidFill>
                  </a:tcPr>
                </a:tc>
                <a:tc>
                  <a:txBody>
                    <a:bodyPr/>
                    <a:lstStyle/>
                    <a:p>
                      <a:pPr marL="0" marR="0" lvl="0" indent="0" algn="l" defTabSz="914400" rtl="0" eaLnBrk="1" fontAlgn="base" latinLnBrk="0" hangingPunct="0">
                        <a:lnSpc>
                          <a:spcPct val="100000"/>
                        </a:lnSpc>
                        <a:spcBef>
                          <a:spcPct val="0"/>
                        </a:spcBef>
                        <a:spcAft>
                          <a:spcPct val="0"/>
                        </a:spcAft>
                        <a:buClrTx/>
                        <a:buSzTx/>
                        <a:buFontTx/>
                        <a:buNone/>
                        <a:tabLst/>
                      </a:pPr>
                      <a:r>
                        <a:rPr kumimoji="0" lang="it-IT" sz="800" b="0" i="0" u="none" strike="noStrike" cap="none" normalizeH="0" baseline="0" smtClean="0">
                          <a:ln>
                            <a:noFill/>
                          </a:ln>
                          <a:solidFill>
                            <a:srgbClr val="000000"/>
                          </a:solidFill>
                          <a:effectLst/>
                          <a:latin typeface="Calibri" pitchFamily="34" charset="0"/>
                          <a:cs typeface="Calibri" pitchFamily="34" charset="0"/>
                          <a:sym typeface="Calibri" pitchFamily="34" charset="0"/>
                        </a:rPr>
                        <a:t> €          2.400,00 </a:t>
                      </a:r>
                      <a:endParaRPr kumimoji="0" lang="it-IT" sz="6600" b="0" i="0" u="none" strike="noStrike" cap="none" normalizeH="0" baseline="0" smtClean="0">
                        <a:ln>
                          <a:noFill/>
                        </a:ln>
                        <a:solidFill>
                          <a:srgbClr val="04617B"/>
                        </a:solidFill>
                        <a:effectLst/>
                        <a:latin typeface="Century Gothic" pitchFamily="34" charset="0"/>
                        <a:ea typeface="Century Gothic" pitchFamily="34" charset="0"/>
                        <a:cs typeface="Century Gothic" pitchFamily="34" charset="0"/>
                        <a:sym typeface="Century Gothic" pitchFamily="34" charset="0"/>
                      </a:endParaRPr>
                    </a:p>
                  </a:txBody>
                  <a:tcPr marL="6453" marR="6453" marT="6453" marB="6453"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FFF2B6"/>
                    </a:solidFill>
                  </a:tcPr>
                </a:tc>
                <a:tc>
                  <a:txBody>
                    <a:bodyPr/>
                    <a:lstStyle/>
                    <a:p>
                      <a:pPr marL="0" marR="0" lvl="0" indent="0" algn="l" defTabSz="914400" rtl="0" eaLnBrk="1" fontAlgn="base" latinLnBrk="0" hangingPunct="0">
                        <a:lnSpc>
                          <a:spcPct val="100000"/>
                        </a:lnSpc>
                        <a:spcBef>
                          <a:spcPct val="0"/>
                        </a:spcBef>
                        <a:spcAft>
                          <a:spcPct val="0"/>
                        </a:spcAft>
                        <a:buClrTx/>
                        <a:buSzTx/>
                        <a:buFontTx/>
                        <a:buNone/>
                        <a:tabLst/>
                      </a:pPr>
                      <a:r>
                        <a:rPr kumimoji="0" lang="it-IT" sz="800" b="0" i="0" u="none" strike="noStrike" cap="none" normalizeH="0" baseline="0" smtClean="0">
                          <a:ln>
                            <a:noFill/>
                          </a:ln>
                          <a:solidFill>
                            <a:srgbClr val="000000"/>
                          </a:solidFill>
                          <a:effectLst/>
                          <a:latin typeface="Calibri" pitchFamily="34" charset="0"/>
                          <a:cs typeface="Calibri" pitchFamily="34" charset="0"/>
                          <a:sym typeface="Calibri" pitchFamily="34" charset="0"/>
                        </a:rPr>
                        <a:t> €          3.200,00 </a:t>
                      </a:r>
                      <a:endParaRPr kumimoji="0" lang="it-IT" sz="6600" b="0" i="0" u="none" strike="noStrike" cap="none" normalizeH="0" baseline="0" smtClean="0">
                        <a:ln>
                          <a:noFill/>
                        </a:ln>
                        <a:solidFill>
                          <a:srgbClr val="04617B"/>
                        </a:solidFill>
                        <a:effectLst/>
                        <a:latin typeface="Century Gothic" pitchFamily="34" charset="0"/>
                        <a:ea typeface="Century Gothic" pitchFamily="34" charset="0"/>
                        <a:cs typeface="Century Gothic" pitchFamily="34" charset="0"/>
                        <a:sym typeface="Century Gothic" pitchFamily="34" charset="0"/>
                      </a:endParaRPr>
                    </a:p>
                  </a:txBody>
                  <a:tcPr marL="6453" marR="6453" marT="6453" marB="6453"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FFF2B6"/>
                    </a:solidFill>
                  </a:tcPr>
                </a:tc>
              </a:tr>
              <a:tr h="188913">
                <a:tc>
                  <a:txBody>
                    <a:bodyPr/>
                    <a:lstStyle/>
                    <a:p>
                      <a:pPr marL="0" marR="0" lvl="0" indent="0" algn="l" defTabSz="914400" rtl="0" eaLnBrk="1" fontAlgn="base" latinLnBrk="0" hangingPunct="0">
                        <a:lnSpc>
                          <a:spcPct val="100000"/>
                        </a:lnSpc>
                        <a:spcBef>
                          <a:spcPct val="0"/>
                        </a:spcBef>
                        <a:spcAft>
                          <a:spcPct val="0"/>
                        </a:spcAft>
                        <a:buClrTx/>
                        <a:buSzTx/>
                        <a:buFontTx/>
                        <a:buNone/>
                        <a:tabLst/>
                      </a:pPr>
                      <a:r>
                        <a:rPr kumimoji="0" lang="it-IT" sz="800" b="0" i="0" u="none" strike="noStrike" cap="none" normalizeH="0" baseline="0" smtClean="0">
                          <a:ln>
                            <a:noFill/>
                          </a:ln>
                          <a:solidFill>
                            <a:srgbClr val="000000"/>
                          </a:solidFill>
                          <a:effectLst/>
                          <a:latin typeface="Calibri" pitchFamily="34" charset="0"/>
                          <a:cs typeface="Calibri" pitchFamily="34" charset="0"/>
                          <a:sym typeface="Calibri" pitchFamily="34" charset="0"/>
                        </a:rPr>
                        <a:t>UTENZE(GAS, LUCE, TELEFONO, INTERNET)</a:t>
                      </a:r>
                      <a:endParaRPr kumimoji="0" lang="it-IT" sz="6600" b="0" i="0" u="none" strike="noStrike" cap="none" normalizeH="0" baseline="0" smtClean="0">
                        <a:ln>
                          <a:noFill/>
                        </a:ln>
                        <a:solidFill>
                          <a:srgbClr val="04617B"/>
                        </a:solidFill>
                        <a:effectLst/>
                        <a:latin typeface="Century Gothic" pitchFamily="34" charset="0"/>
                        <a:ea typeface="Century Gothic" pitchFamily="34" charset="0"/>
                        <a:cs typeface="Century Gothic" pitchFamily="34" charset="0"/>
                        <a:sym typeface="Century Gothic" pitchFamily="34" charset="0"/>
                      </a:endParaRPr>
                    </a:p>
                  </a:txBody>
                  <a:tcPr marL="6453" marR="6453" marT="6453" marB="6453"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FFF2B6"/>
                    </a:solidFill>
                  </a:tcPr>
                </a:tc>
                <a:tc>
                  <a:txBody>
                    <a:bodyPr/>
                    <a:lstStyle/>
                    <a:p>
                      <a:pPr marL="0" marR="0" lvl="0" indent="0" algn="l" defTabSz="914400" rtl="0" eaLnBrk="1" fontAlgn="base" latinLnBrk="0" hangingPunct="0">
                        <a:lnSpc>
                          <a:spcPct val="100000"/>
                        </a:lnSpc>
                        <a:spcBef>
                          <a:spcPct val="0"/>
                        </a:spcBef>
                        <a:spcAft>
                          <a:spcPct val="0"/>
                        </a:spcAft>
                        <a:buClrTx/>
                        <a:buSzTx/>
                        <a:buFontTx/>
                        <a:buNone/>
                        <a:tabLst/>
                      </a:pPr>
                      <a:r>
                        <a:rPr kumimoji="0" lang="it-IT" sz="800" b="0" i="0" u="none" strike="noStrike" cap="none" normalizeH="0" baseline="0" smtClean="0">
                          <a:ln>
                            <a:noFill/>
                          </a:ln>
                          <a:solidFill>
                            <a:srgbClr val="000000"/>
                          </a:solidFill>
                          <a:effectLst/>
                          <a:latin typeface="Calibri" pitchFamily="34" charset="0"/>
                          <a:cs typeface="Calibri" pitchFamily="34" charset="0"/>
                          <a:sym typeface="Calibri" pitchFamily="34" charset="0"/>
                        </a:rPr>
                        <a:t> €          6.400,00 </a:t>
                      </a:r>
                      <a:endParaRPr kumimoji="0" lang="it-IT" sz="6600" b="0" i="0" u="none" strike="noStrike" cap="none" normalizeH="0" baseline="0" smtClean="0">
                        <a:ln>
                          <a:noFill/>
                        </a:ln>
                        <a:solidFill>
                          <a:srgbClr val="04617B"/>
                        </a:solidFill>
                        <a:effectLst/>
                        <a:latin typeface="Century Gothic" pitchFamily="34" charset="0"/>
                        <a:ea typeface="Century Gothic" pitchFamily="34" charset="0"/>
                        <a:cs typeface="Century Gothic" pitchFamily="34" charset="0"/>
                        <a:sym typeface="Century Gothic" pitchFamily="34" charset="0"/>
                      </a:endParaRPr>
                    </a:p>
                  </a:txBody>
                  <a:tcPr marL="6453" marR="6453" marT="6453" marB="6453"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FFF2B6"/>
                    </a:solidFill>
                  </a:tcPr>
                </a:tc>
                <a:tc>
                  <a:txBody>
                    <a:bodyPr/>
                    <a:lstStyle/>
                    <a:p>
                      <a:pPr marL="0" marR="0" lvl="0" indent="0" algn="l" defTabSz="914400" rtl="0" eaLnBrk="1" fontAlgn="base" latinLnBrk="0" hangingPunct="0">
                        <a:lnSpc>
                          <a:spcPct val="100000"/>
                        </a:lnSpc>
                        <a:spcBef>
                          <a:spcPct val="0"/>
                        </a:spcBef>
                        <a:spcAft>
                          <a:spcPct val="0"/>
                        </a:spcAft>
                        <a:buClrTx/>
                        <a:buSzTx/>
                        <a:buFontTx/>
                        <a:buNone/>
                        <a:tabLst/>
                      </a:pPr>
                      <a:r>
                        <a:rPr kumimoji="0" lang="it-IT" sz="800" b="0" i="0" u="none" strike="noStrike" cap="none" normalizeH="0" baseline="0" smtClean="0">
                          <a:ln>
                            <a:noFill/>
                          </a:ln>
                          <a:solidFill>
                            <a:srgbClr val="000000"/>
                          </a:solidFill>
                          <a:effectLst/>
                          <a:latin typeface="Calibri" pitchFamily="34" charset="0"/>
                          <a:cs typeface="Calibri" pitchFamily="34" charset="0"/>
                          <a:sym typeface="Calibri" pitchFamily="34" charset="0"/>
                        </a:rPr>
                        <a:t> €          6.912,00 </a:t>
                      </a:r>
                      <a:endParaRPr kumimoji="0" lang="it-IT" sz="6600" b="0" i="0" u="none" strike="noStrike" cap="none" normalizeH="0" baseline="0" smtClean="0">
                        <a:ln>
                          <a:noFill/>
                        </a:ln>
                        <a:solidFill>
                          <a:srgbClr val="04617B"/>
                        </a:solidFill>
                        <a:effectLst/>
                        <a:latin typeface="Century Gothic" pitchFamily="34" charset="0"/>
                        <a:ea typeface="Century Gothic" pitchFamily="34" charset="0"/>
                        <a:cs typeface="Century Gothic" pitchFamily="34" charset="0"/>
                        <a:sym typeface="Century Gothic" pitchFamily="34" charset="0"/>
                      </a:endParaRPr>
                    </a:p>
                  </a:txBody>
                  <a:tcPr marL="6453" marR="6453" marT="6453" marB="6453"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FFF2B6"/>
                    </a:solidFill>
                  </a:tcPr>
                </a:tc>
                <a:tc>
                  <a:txBody>
                    <a:bodyPr/>
                    <a:lstStyle/>
                    <a:p>
                      <a:pPr marL="0" marR="0" lvl="0" indent="0" algn="l" defTabSz="914400" rtl="0" eaLnBrk="1" fontAlgn="base" latinLnBrk="0" hangingPunct="0">
                        <a:lnSpc>
                          <a:spcPct val="100000"/>
                        </a:lnSpc>
                        <a:spcBef>
                          <a:spcPct val="0"/>
                        </a:spcBef>
                        <a:spcAft>
                          <a:spcPct val="0"/>
                        </a:spcAft>
                        <a:buClrTx/>
                        <a:buSzTx/>
                        <a:buFontTx/>
                        <a:buNone/>
                        <a:tabLst/>
                      </a:pPr>
                      <a:r>
                        <a:rPr kumimoji="0" lang="it-IT" sz="800" b="0" i="0" u="none" strike="noStrike" cap="none" normalizeH="0" baseline="0" smtClean="0">
                          <a:ln>
                            <a:noFill/>
                          </a:ln>
                          <a:solidFill>
                            <a:srgbClr val="000000"/>
                          </a:solidFill>
                          <a:effectLst/>
                          <a:latin typeface="Calibri" pitchFamily="34" charset="0"/>
                          <a:cs typeface="Calibri" pitchFamily="34" charset="0"/>
                          <a:sym typeface="Calibri" pitchFamily="34" charset="0"/>
                        </a:rPr>
                        <a:t> €          7.464,96 </a:t>
                      </a:r>
                      <a:endParaRPr kumimoji="0" lang="it-IT" sz="6600" b="0" i="0" u="none" strike="noStrike" cap="none" normalizeH="0" baseline="0" smtClean="0">
                        <a:ln>
                          <a:noFill/>
                        </a:ln>
                        <a:solidFill>
                          <a:srgbClr val="04617B"/>
                        </a:solidFill>
                        <a:effectLst/>
                        <a:latin typeface="Century Gothic" pitchFamily="34" charset="0"/>
                        <a:ea typeface="Century Gothic" pitchFamily="34" charset="0"/>
                        <a:cs typeface="Century Gothic" pitchFamily="34" charset="0"/>
                        <a:sym typeface="Century Gothic" pitchFamily="34" charset="0"/>
                      </a:endParaRPr>
                    </a:p>
                  </a:txBody>
                  <a:tcPr marL="6453" marR="6453" marT="6453" marB="6453"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FFF2B6"/>
                    </a:solidFill>
                  </a:tcPr>
                </a:tc>
              </a:tr>
              <a:tr h="188913">
                <a:tc>
                  <a:txBody>
                    <a:bodyPr/>
                    <a:lstStyle/>
                    <a:p>
                      <a:pPr marL="0" marR="0" lvl="0" indent="0" algn="l" defTabSz="914400" rtl="0" eaLnBrk="1" fontAlgn="base" latinLnBrk="0" hangingPunct="0">
                        <a:lnSpc>
                          <a:spcPct val="100000"/>
                        </a:lnSpc>
                        <a:spcBef>
                          <a:spcPct val="0"/>
                        </a:spcBef>
                        <a:spcAft>
                          <a:spcPct val="0"/>
                        </a:spcAft>
                        <a:buClrTx/>
                        <a:buSzTx/>
                        <a:buFontTx/>
                        <a:buNone/>
                        <a:tabLst/>
                      </a:pPr>
                      <a:r>
                        <a:rPr kumimoji="0" lang="it-IT" sz="800" b="0" i="0" u="none" strike="noStrike" cap="none" normalizeH="0" baseline="0" smtClean="0">
                          <a:ln>
                            <a:noFill/>
                          </a:ln>
                          <a:solidFill>
                            <a:srgbClr val="000000"/>
                          </a:solidFill>
                          <a:effectLst/>
                          <a:latin typeface="Calibri" pitchFamily="34" charset="0"/>
                          <a:cs typeface="Calibri" pitchFamily="34" charset="0"/>
                          <a:sym typeface="Calibri" pitchFamily="34" charset="0"/>
                        </a:rPr>
                        <a:t>BANCA C/C (COSTI GESTIONE)</a:t>
                      </a:r>
                      <a:endParaRPr kumimoji="0" lang="it-IT" sz="6600" b="0" i="0" u="none" strike="noStrike" cap="none" normalizeH="0" baseline="0" smtClean="0">
                        <a:ln>
                          <a:noFill/>
                        </a:ln>
                        <a:solidFill>
                          <a:srgbClr val="04617B"/>
                        </a:solidFill>
                        <a:effectLst/>
                        <a:latin typeface="Century Gothic" pitchFamily="34" charset="0"/>
                        <a:ea typeface="Century Gothic" pitchFamily="34" charset="0"/>
                        <a:cs typeface="Century Gothic" pitchFamily="34" charset="0"/>
                        <a:sym typeface="Century Gothic" pitchFamily="34" charset="0"/>
                      </a:endParaRPr>
                    </a:p>
                  </a:txBody>
                  <a:tcPr marL="6453" marR="6453" marT="6453" marB="6453"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FFF2B6"/>
                    </a:solidFill>
                  </a:tcPr>
                </a:tc>
                <a:tc>
                  <a:txBody>
                    <a:bodyPr/>
                    <a:lstStyle/>
                    <a:p>
                      <a:pPr marL="0" marR="0" lvl="0" indent="0" algn="l" defTabSz="914400" rtl="0" eaLnBrk="1" fontAlgn="base" latinLnBrk="0" hangingPunct="0">
                        <a:lnSpc>
                          <a:spcPct val="100000"/>
                        </a:lnSpc>
                        <a:spcBef>
                          <a:spcPct val="0"/>
                        </a:spcBef>
                        <a:spcAft>
                          <a:spcPct val="0"/>
                        </a:spcAft>
                        <a:buClrTx/>
                        <a:buSzTx/>
                        <a:buFontTx/>
                        <a:buNone/>
                        <a:tabLst/>
                      </a:pPr>
                      <a:r>
                        <a:rPr kumimoji="0" lang="it-IT" sz="800" b="0" i="0" u="none" strike="noStrike" cap="none" normalizeH="0" baseline="0" smtClean="0">
                          <a:ln>
                            <a:noFill/>
                          </a:ln>
                          <a:solidFill>
                            <a:srgbClr val="000000"/>
                          </a:solidFill>
                          <a:effectLst/>
                          <a:latin typeface="Calibri" pitchFamily="34" charset="0"/>
                          <a:cs typeface="Calibri" pitchFamily="34" charset="0"/>
                          <a:sym typeface="Calibri" pitchFamily="34" charset="0"/>
                        </a:rPr>
                        <a:t> €               95,00 </a:t>
                      </a:r>
                      <a:endParaRPr kumimoji="0" lang="it-IT" sz="6600" b="0" i="0" u="none" strike="noStrike" cap="none" normalizeH="0" baseline="0" smtClean="0">
                        <a:ln>
                          <a:noFill/>
                        </a:ln>
                        <a:solidFill>
                          <a:srgbClr val="04617B"/>
                        </a:solidFill>
                        <a:effectLst/>
                        <a:latin typeface="Century Gothic" pitchFamily="34" charset="0"/>
                        <a:ea typeface="Century Gothic" pitchFamily="34" charset="0"/>
                        <a:cs typeface="Century Gothic" pitchFamily="34" charset="0"/>
                        <a:sym typeface="Century Gothic" pitchFamily="34" charset="0"/>
                      </a:endParaRPr>
                    </a:p>
                  </a:txBody>
                  <a:tcPr marL="6453" marR="6453" marT="6453" marB="6453"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FFF2B6"/>
                    </a:solidFill>
                  </a:tcPr>
                </a:tc>
                <a:tc>
                  <a:txBody>
                    <a:bodyPr/>
                    <a:lstStyle/>
                    <a:p>
                      <a:pPr marL="0" marR="0" lvl="0" indent="0" algn="l" defTabSz="914400" rtl="0" eaLnBrk="1" fontAlgn="base" latinLnBrk="0" hangingPunct="0">
                        <a:lnSpc>
                          <a:spcPct val="100000"/>
                        </a:lnSpc>
                        <a:spcBef>
                          <a:spcPct val="0"/>
                        </a:spcBef>
                        <a:spcAft>
                          <a:spcPct val="0"/>
                        </a:spcAft>
                        <a:buClrTx/>
                        <a:buSzTx/>
                        <a:buFontTx/>
                        <a:buNone/>
                        <a:tabLst/>
                      </a:pPr>
                      <a:r>
                        <a:rPr kumimoji="0" lang="it-IT" sz="800" b="0" i="0" u="none" strike="noStrike" cap="none" normalizeH="0" baseline="0" smtClean="0">
                          <a:ln>
                            <a:noFill/>
                          </a:ln>
                          <a:solidFill>
                            <a:srgbClr val="000000"/>
                          </a:solidFill>
                          <a:effectLst/>
                          <a:latin typeface="Calibri" pitchFamily="34" charset="0"/>
                          <a:cs typeface="Calibri" pitchFamily="34" charset="0"/>
                          <a:sym typeface="Calibri" pitchFamily="34" charset="0"/>
                        </a:rPr>
                        <a:t> €             111,00 </a:t>
                      </a:r>
                      <a:endParaRPr kumimoji="0" lang="it-IT" sz="6600" b="0" i="0" u="none" strike="noStrike" cap="none" normalizeH="0" baseline="0" smtClean="0">
                        <a:ln>
                          <a:noFill/>
                        </a:ln>
                        <a:solidFill>
                          <a:srgbClr val="04617B"/>
                        </a:solidFill>
                        <a:effectLst/>
                        <a:latin typeface="Century Gothic" pitchFamily="34" charset="0"/>
                        <a:ea typeface="Century Gothic" pitchFamily="34" charset="0"/>
                        <a:cs typeface="Century Gothic" pitchFamily="34" charset="0"/>
                        <a:sym typeface="Century Gothic" pitchFamily="34" charset="0"/>
                      </a:endParaRPr>
                    </a:p>
                  </a:txBody>
                  <a:tcPr marL="6453" marR="6453" marT="6453" marB="6453"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FFF2B6"/>
                    </a:solidFill>
                  </a:tcPr>
                </a:tc>
                <a:tc>
                  <a:txBody>
                    <a:bodyPr/>
                    <a:lstStyle/>
                    <a:p>
                      <a:pPr marL="0" marR="0" lvl="0" indent="0" algn="l" defTabSz="914400" rtl="0" eaLnBrk="1" fontAlgn="base" latinLnBrk="0" hangingPunct="0">
                        <a:lnSpc>
                          <a:spcPct val="100000"/>
                        </a:lnSpc>
                        <a:spcBef>
                          <a:spcPct val="0"/>
                        </a:spcBef>
                        <a:spcAft>
                          <a:spcPct val="0"/>
                        </a:spcAft>
                        <a:buClrTx/>
                        <a:buSzTx/>
                        <a:buFontTx/>
                        <a:buNone/>
                        <a:tabLst/>
                      </a:pPr>
                      <a:r>
                        <a:rPr kumimoji="0" lang="it-IT" sz="800" b="0" i="0" u="none" strike="noStrike" cap="none" normalizeH="0" baseline="0" smtClean="0">
                          <a:ln>
                            <a:noFill/>
                          </a:ln>
                          <a:solidFill>
                            <a:srgbClr val="000000"/>
                          </a:solidFill>
                          <a:effectLst/>
                          <a:latin typeface="Calibri" pitchFamily="34" charset="0"/>
                          <a:cs typeface="Calibri" pitchFamily="34" charset="0"/>
                          <a:sym typeface="Calibri" pitchFamily="34" charset="0"/>
                        </a:rPr>
                        <a:t> €             132,00 </a:t>
                      </a:r>
                      <a:endParaRPr kumimoji="0" lang="it-IT" sz="6600" b="0" i="0" u="none" strike="noStrike" cap="none" normalizeH="0" baseline="0" smtClean="0">
                        <a:ln>
                          <a:noFill/>
                        </a:ln>
                        <a:solidFill>
                          <a:srgbClr val="04617B"/>
                        </a:solidFill>
                        <a:effectLst/>
                        <a:latin typeface="Century Gothic" pitchFamily="34" charset="0"/>
                        <a:ea typeface="Century Gothic" pitchFamily="34" charset="0"/>
                        <a:cs typeface="Century Gothic" pitchFamily="34" charset="0"/>
                        <a:sym typeface="Century Gothic" pitchFamily="34" charset="0"/>
                      </a:endParaRPr>
                    </a:p>
                  </a:txBody>
                  <a:tcPr marL="6453" marR="6453" marT="6453" marB="6453"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FFF2B6"/>
                    </a:solidFill>
                  </a:tcPr>
                </a:tc>
              </a:tr>
              <a:tr h="188913">
                <a:tc>
                  <a:txBody>
                    <a:bodyPr/>
                    <a:lstStyle/>
                    <a:p>
                      <a:pPr marL="0" marR="0" lvl="0" indent="0" algn="l" defTabSz="914400" rtl="0" eaLnBrk="1" fontAlgn="base" latinLnBrk="0" hangingPunct="0">
                        <a:lnSpc>
                          <a:spcPct val="100000"/>
                        </a:lnSpc>
                        <a:spcBef>
                          <a:spcPct val="0"/>
                        </a:spcBef>
                        <a:spcAft>
                          <a:spcPct val="0"/>
                        </a:spcAft>
                        <a:buClrTx/>
                        <a:buSzTx/>
                        <a:buFontTx/>
                        <a:buNone/>
                        <a:tabLst/>
                      </a:pPr>
                      <a:r>
                        <a:rPr kumimoji="0" lang="it-IT" sz="800" b="0" i="0" u="none" strike="noStrike" cap="none" normalizeH="0" baseline="0" smtClean="0">
                          <a:ln>
                            <a:noFill/>
                          </a:ln>
                          <a:solidFill>
                            <a:srgbClr val="000000"/>
                          </a:solidFill>
                          <a:effectLst/>
                          <a:latin typeface="Calibri" pitchFamily="34" charset="0"/>
                          <a:cs typeface="Calibri" pitchFamily="34" charset="0"/>
                          <a:sym typeface="Calibri" pitchFamily="34" charset="0"/>
                        </a:rPr>
                        <a:t>TRASPORTI (CARBURANTE E MANUT.)</a:t>
                      </a:r>
                      <a:endParaRPr kumimoji="0" lang="it-IT" sz="6600" b="0" i="0" u="none" strike="noStrike" cap="none" normalizeH="0" baseline="0" smtClean="0">
                        <a:ln>
                          <a:noFill/>
                        </a:ln>
                        <a:solidFill>
                          <a:srgbClr val="04617B"/>
                        </a:solidFill>
                        <a:effectLst/>
                        <a:latin typeface="Century Gothic" pitchFamily="34" charset="0"/>
                        <a:ea typeface="Century Gothic" pitchFamily="34" charset="0"/>
                        <a:cs typeface="Century Gothic" pitchFamily="34" charset="0"/>
                        <a:sym typeface="Century Gothic" pitchFamily="34" charset="0"/>
                      </a:endParaRPr>
                    </a:p>
                  </a:txBody>
                  <a:tcPr marL="6453" marR="6453" marT="6453" marB="6453"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FFF2B6"/>
                    </a:solidFill>
                  </a:tcPr>
                </a:tc>
                <a:tc>
                  <a:txBody>
                    <a:bodyPr/>
                    <a:lstStyle/>
                    <a:p>
                      <a:pPr marL="0" marR="0" lvl="0" indent="0" algn="l" defTabSz="914400" rtl="0" eaLnBrk="1" fontAlgn="base" latinLnBrk="0" hangingPunct="0">
                        <a:lnSpc>
                          <a:spcPct val="100000"/>
                        </a:lnSpc>
                        <a:spcBef>
                          <a:spcPct val="0"/>
                        </a:spcBef>
                        <a:spcAft>
                          <a:spcPct val="0"/>
                        </a:spcAft>
                        <a:buClrTx/>
                        <a:buSzTx/>
                        <a:buFontTx/>
                        <a:buNone/>
                        <a:tabLst/>
                      </a:pPr>
                      <a:r>
                        <a:rPr kumimoji="0" lang="it-IT" sz="800" b="0" i="0" u="none" strike="noStrike" cap="none" normalizeH="0" baseline="0" smtClean="0">
                          <a:ln>
                            <a:noFill/>
                          </a:ln>
                          <a:solidFill>
                            <a:srgbClr val="000000"/>
                          </a:solidFill>
                          <a:effectLst/>
                          <a:latin typeface="Calibri" pitchFamily="34" charset="0"/>
                          <a:cs typeface="Calibri" pitchFamily="34" charset="0"/>
                          <a:sym typeface="Calibri" pitchFamily="34" charset="0"/>
                        </a:rPr>
                        <a:t> €          1.850,00 </a:t>
                      </a:r>
                      <a:endParaRPr kumimoji="0" lang="it-IT" sz="6600" b="0" i="0" u="none" strike="noStrike" cap="none" normalizeH="0" baseline="0" smtClean="0">
                        <a:ln>
                          <a:noFill/>
                        </a:ln>
                        <a:solidFill>
                          <a:srgbClr val="04617B"/>
                        </a:solidFill>
                        <a:effectLst/>
                        <a:latin typeface="Century Gothic" pitchFamily="34" charset="0"/>
                        <a:ea typeface="Century Gothic" pitchFamily="34" charset="0"/>
                        <a:cs typeface="Century Gothic" pitchFamily="34" charset="0"/>
                        <a:sym typeface="Century Gothic" pitchFamily="34" charset="0"/>
                      </a:endParaRPr>
                    </a:p>
                  </a:txBody>
                  <a:tcPr marL="6453" marR="6453" marT="6453" marB="6453"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FFF2B6"/>
                    </a:solidFill>
                  </a:tcPr>
                </a:tc>
                <a:tc>
                  <a:txBody>
                    <a:bodyPr/>
                    <a:lstStyle/>
                    <a:p>
                      <a:pPr marL="0" marR="0" lvl="0" indent="0" algn="l" defTabSz="914400" rtl="0" eaLnBrk="1" fontAlgn="base" latinLnBrk="0" hangingPunct="0">
                        <a:lnSpc>
                          <a:spcPct val="100000"/>
                        </a:lnSpc>
                        <a:spcBef>
                          <a:spcPct val="0"/>
                        </a:spcBef>
                        <a:spcAft>
                          <a:spcPct val="0"/>
                        </a:spcAft>
                        <a:buClrTx/>
                        <a:buSzTx/>
                        <a:buFontTx/>
                        <a:buNone/>
                        <a:tabLst/>
                      </a:pPr>
                      <a:r>
                        <a:rPr kumimoji="0" lang="it-IT" sz="800" b="0" i="0" u="none" strike="noStrike" cap="none" normalizeH="0" baseline="0" smtClean="0">
                          <a:ln>
                            <a:noFill/>
                          </a:ln>
                          <a:solidFill>
                            <a:srgbClr val="000000"/>
                          </a:solidFill>
                          <a:effectLst/>
                          <a:latin typeface="Calibri" pitchFamily="34" charset="0"/>
                          <a:cs typeface="Calibri" pitchFamily="34" charset="0"/>
                          <a:sym typeface="Calibri" pitchFamily="34" charset="0"/>
                        </a:rPr>
                        <a:t> €          1.942,50 </a:t>
                      </a:r>
                      <a:endParaRPr kumimoji="0" lang="it-IT" sz="6600" b="0" i="0" u="none" strike="noStrike" cap="none" normalizeH="0" baseline="0" smtClean="0">
                        <a:ln>
                          <a:noFill/>
                        </a:ln>
                        <a:solidFill>
                          <a:srgbClr val="04617B"/>
                        </a:solidFill>
                        <a:effectLst/>
                        <a:latin typeface="Century Gothic" pitchFamily="34" charset="0"/>
                        <a:ea typeface="Century Gothic" pitchFamily="34" charset="0"/>
                        <a:cs typeface="Century Gothic" pitchFamily="34" charset="0"/>
                        <a:sym typeface="Century Gothic" pitchFamily="34" charset="0"/>
                      </a:endParaRPr>
                    </a:p>
                  </a:txBody>
                  <a:tcPr marL="6453" marR="6453" marT="6453" marB="6453"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FFF2B6"/>
                    </a:solidFill>
                  </a:tcPr>
                </a:tc>
                <a:tc>
                  <a:txBody>
                    <a:bodyPr/>
                    <a:lstStyle/>
                    <a:p>
                      <a:pPr marL="0" marR="0" lvl="0" indent="0" algn="l" defTabSz="914400" rtl="0" eaLnBrk="1" fontAlgn="base" latinLnBrk="0" hangingPunct="0">
                        <a:lnSpc>
                          <a:spcPct val="100000"/>
                        </a:lnSpc>
                        <a:spcBef>
                          <a:spcPct val="0"/>
                        </a:spcBef>
                        <a:spcAft>
                          <a:spcPct val="0"/>
                        </a:spcAft>
                        <a:buClrTx/>
                        <a:buSzTx/>
                        <a:buFontTx/>
                        <a:buNone/>
                        <a:tabLst/>
                      </a:pPr>
                      <a:r>
                        <a:rPr kumimoji="0" lang="it-IT" sz="800" b="0" i="0" u="none" strike="noStrike" cap="none" normalizeH="0" baseline="0" smtClean="0">
                          <a:ln>
                            <a:noFill/>
                          </a:ln>
                          <a:solidFill>
                            <a:srgbClr val="000000"/>
                          </a:solidFill>
                          <a:effectLst/>
                          <a:latin typeface="Calibri" pitchFamily="34" charset="0"/>
                          <a:cs typeface="Calibri" pitchFamily="34" charset="0"/>
                          <a:sym typeface="Calibri" pitchFamily="34" charset="0"/>
                        </a:rPr>
                        <a:t> €          2.039,63 </a:t>
                      </a:r>
                      <a:endParaRPr kumimoji="0" lang="it-IT" sz="6600" b="0" i="0" u="none" strike="noStrike" cap="none" normalizeH="0" baseline="0" smtClean="0">
                        <a:ln>
                          <a:noFill/>
                        </a:ln>
                        <a:solidFill>
                          <a:srgbClr val="04617B"/>
                        </a:solidFill>
                        <a:effectLst/>
                        <a:latin typeface="Century Gothic" pitchFamily="34" charset="0"/>
                        <a:ea typeface="Century Gothic" pitchFamily="34" charset="0"/>
                        <a:cs typeface="Century Gothic" pitchFamily="34" charset="0"/>
                        <a:sym typeface="Century Gothic" pitchFamily="34" charset="0"/>
                      </a:endParaRPr>
                    </a:p>
                  </a:txBody>
                  <a:tcPr marL="6453" marR="6453" marT="6453" marB="6453"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FFF2B6"/>
                    </a:solidFill>
                  </a:tcPr>
                </a:tc>
              </a:tr>
              <a:tr h="188913">
                <a:tc>
                  <a:txBody>
                    <a:bodyPr/>
                    <a:lstStyle/>
                    <a:p>
                      <a:pPr marL="0" marR="0" lvl="0" indent="0" algn="l" defTabSz="914400" rtl="0" eaLnBrk="1" fontAlgn="base" latinLnBrk="0" hangingPunct="0">
                        <a:lnSpc>
                          <a:spcPct val="100000"/>
                        </a:lnSpc>
                        <a:spcBef>
                          <a:spcPct val="0"/>
                        </a:spcBef>
                        <a:spcAft>
                          <a:spcPct val="0"/>
                        </a:spcAft>
                        <a:buClrTx/>
                        <a:buSzTx/>
                        <a:buFontTx/>
                        <a:buNone/>
                        <a:tabLst/>
                      </a:pPr>
                      <a:r>
                        <a:rPr kumimoji="0" lang="it-IT" sz="800" b="0" i="0" u="none" strike="noStrike" cap="none" normalizeH="0" baseline="0" smtClean="0">
                          <a:ln>
                            <a:noFill/>
                          </a:ln>
                          <a:solidFill>
                            <a:srgbClr val="000000"/>
                          </a:solidFill>
                          <a:effectLst/>
                          <a:latin typeface="Calibri" pitchFamily="34" charset="0"/>
                          <a:cs typeface="Calibri" pitchFamily="34" charset="0"/>
                          <a:sym typeface="Calibri" pitchFamily="34" charset="0"/>
                        </a:rPr>
                        <a:t>COMMERCIALISTA</a:t>
                      </a:r>
                      <a:endParaRPr kumimoji="0" lang="it-IT" sz="6600" b="0" i="0" u="none" strike="noStrike" cap="none" normalizeH="0" baseline="0" smtClean="0">
                        <a:ln>
                          <a:noFill/>
                        </a:ln>
                        <a:solidFill>
                          <a:srgbClr val="04617B"/>
                        </a:solidFill>
                        <a:effectLst/>
                        <a:latin typeface="Century Gothic" pitchFamily="34" charset="0"/>
                        <a:ea typeface="Century Gothic" pitchFamily="34" charset="0"/>
                        <a:cs typeface="Century Gothic" pitchFamily="34" charset="0"/>
                        <a:sym typeface="Century Gothic" pitchFamily="34" charset="0"/>
                      </a:endParaRPr>
                    </a:p>
                  </a:txBody>
                  <a:tcPr marL="6453" marR="6453" marT="6453" marB="6453"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FFF2B6"/>
                    </a:solidFill>
                  </a:tcPr>
                </a:tc>
                <a:tc>
                  <a:txBody>
                    <a:bodyPr/>
                    <a:lstStyle/>
                    <a:p>
                      <a:pPr marL="0" marR="0" lvl="0" indent="0" algn="l" defTabSz="914400" rtl="0" eaLnBrk="1" fontAlgn="base" latinLnBrk="0" hangingPunct="0">
                        <a:lnSpc>
                          <a:spcPct val="100000"/>
                        </a:lnSpc>
                        <a:spcBef>
                          <a:spcPct val="0"/>
                        </a:spcBef>
                        <a:spcAft>
                          <a:spcPct val="0"/>
                        </a:spcAft>
                        <a:buClrTx/>
                        <a:buSzTx/>
                        <a:buFontTx/>
                        <a:buNone/>
                        <a:tabLst/>
                      </a:pPr>
                      <a:r>
                        <a:rPr kumimoji="0" lang="it-IT" sz="800" b="0" i="0" u="none" strike="noStrike" cap="none" normalizeH="0" baseline="0" smtClean="0">
                          <a:ln>
                            <a:noFill/>
                          </a:ln>
                          <a:solidFill>
                            <a:srgbClr val="000000"/>
                          </a:solidFill>
                          <a:effectLst/>
                          <a:latin typeface="Calibri" pitchFamily="34" charset="0"/>
                          <a:cs typeface="Calibri" pitchFamily="34" charset="0"/>
                          <a:sym typeface="Calibri" pitchFamily="34" charset="0"/>
                        </a:rPr>
                        <a:t> €          2.300,00 </a:t>
                      </a:r>
                      <a:endParaRPr kumimoji="0" lang="it-IT" sz="6600" b="0" i="0" u="none" strike="noStrike" cap="none" normalizeH="0" baseline="0" smtClean="0">
                        <a:ln>
                          <a:noFill/>
                        </a:ln>
                        <a:solidFill>
                          <a:srgbClr val="04617B"/>
                        </a:solidFill>
                        <a:effectLst/>
                        <a:latin typeface="Century Gothic" pitchFamily="34" charset="0"/>
                        <a:ea typeface="Century Gothic" pitchFamily="34" charset="0"/>
                        <a:cs typeface="Century Gothic" pitchFamily="34" charset="0"/>
                        <a:sym typeface="Century Gothic" pitchFamily="34" charset="0"/>
                      </a:endParaRPr>
                    </a:p>
                  </a:txBody>
                  <a:tcPr marL="6453" marR="6453" marT="6453" marB="6453"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FFF2B6"/>
                    </a:solidFill>
                  </a:tcPr>
                </a:tc>
                <a:tc>
                  <a:txBody>
                    <a:bodyPr/>
                    <a:lstStyle/>
                    <a:p>
                      <a:pPr marL="0" marR="0" lvl="0" indent="0" algn="l" defTabSz="914400" rtl="0" eaLnBrk="1" fontAlgn="base" latinLnBrk="0" hangingPunct="0">
                        <a:lnSpc>
                          <a:spcPct val="100000"/>
                        </a:lnSpc>
                        <a:spcBef>
                          <a:spcPct val="0"/>
                        </a:spcBef>
                        <a:spcAft>
                          <a:spcPct val="0"/>
                        </a:spcAft>
                        <a:buClrTx/>
                        <a:buSzTx/>
                        <a:buFontTx/>
                        <a:buNone/>
                        <a:tabLst/>
                      </a:pPr>
                      <a:r>
                        <a:rPr kumimoji="0" lang="it-IT" sz="800" b="0" i="0" u="none" strike="noStrike" cap="none" normalizeH="0" baseline="0" smtClean="0">
                          <a:ln>
                            <a:noFill/>
                          </a:ln>
                          <a:solidFill>
                            <a:srgbClr val="000000"/>
                          </a:solidFill>
                          <a:effectLst/>
                          <a:latin typeface="Calibri" pitchFamily="34" charset="0"/>
                          <a:cs typeface="Calibri" pitchFamily="34" charset="0"/>
                          <a:sym typeface="Calibri" pitchFamily="34" charset="0"/>
                        </a:rPr>
                        <a:t> €          2.300,00 </a:t>
                      </a:r>
                      <a:endParaRPr kumimoji="0" lang="it-IT" sz="6600" b="0" i="0" u="none" strike="noStrike" cap="none" normalizeH="0" baseline="0" smtClean="0">
                        <a:ln>
                          <a:noFill/>
                        </a:ln>
                        <a:solidFill>
                          <a:srgbClr val="04617B"/>
                        </a:solidFill>
                        <a:effectLst/>
                        <a:latin typeface="Century Gothic" pitchFamily="34" charset="0"/>
                        <a:ea typeface="Century Gothic" pitchFamily="34" charset="0"/>
                        <a:cs typeface="Century Gothic" pitchFamily="34" charset="0"/>
                        <a:sym typeface="Century Gothic" pitchFamily="34" charset="0"/>
                      </a:endParaRPr>
                    </a:p>
                  </a:txBody>
                  <a:tcPr marL="6453" marR="6453" marT="6453" marB="6453"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FFF2B6"/>
                    </a:solidFill>
                  </a:tcPr>
                </a:tc>
                <a:tc>
                  <a:txBody>
                    <a:bodyPr/>
                    <a:lstStyle/>
                    <a:p>
                      <a:pPr marL="0" marR="0" lvl="0" indent="0" algn="l" defTabSz="914400" rtl="0" eaLnBrk="1" fontAlgn="base" latinLnBrk="0" hangingPunct="0">
                        <a:lnSpc>
                          <a:spcPct val="100000"/>
                        </a:lnSpc>
                        <a:spcBef>
                          <a:spcPct val="0"/>
                        </a:spcBef>
                        <a:spcAft>
                          <a:spcPct val="0"/>
                        </a:spcAft>
                        <a:buClrTx/>
                        <a:buSzTx/>
                        <a:buFontTx/>
                        <a:buNone/>
                        <a:tabLst/>
                      </a:pPr>
                      <a:r>
                        <a:rPr kumimoji="0" lang="it-IT" sz="800" b="0" i="0" u="none" strike="noStrike" cap="none" normalizeH="0" baseline="0" smtClean="0">
                          <a:ln>
                            <a:noFill/>
                          </a:ln>
                          <a:solidFill>
                            <a:srgbClr val="000000"/>
                          </a:solidFill>
                          <a:effectLst/>
                          <a:latin typeface="Calibri" pitchFamily="34" charset="0"/>
                          <a:cs typeface="Calibri" pitchFamily="34" charset="0"/>
                          <a:sym typeface="Calibri" pitchFamily="34" charset="0"/>
                        </a:rPr>
                        <a:t> €          2.300,00 </a:t>
                      </a:r>
                      <a:endParaRPr kumimoji="0" lang="it-IT" sz="6600" b="0" i="0" u="none" strike="noStrike" cap="none" normalizeH="0" baseline="0" smtClean="0">
                        <a:ln>
                          <a:noFill/>
                        </a:ln>
                        <a:solidFill>
                          <a:srgbClr val="04617B"/>
                        </a:solidFill>
                        <a:effectLst/>
                        <a:latin typeface="Century Gothic" pitchFamily="34" charset="0"/>
                        <a:ea typeface="Century Gothic" pitchFamily="34" charset="0"/>
                        <a:cs typeface="Century Gothic" pitchFamily="34" charset="0"/>
                        <a:sym typeface="Century Gothic" pitchFamily="34" charset="0"/>
                      </a:endParaRPr>
                    </a:p>
                  </a:txBody>
                  <a:tcPr marL="6453" marR="6453" marT="6453" marB="6453"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FFF2B6"/>
                    </a:solidFill>
                  </a:tcPr>
                </a:tc>
              </a:tr>
              <a:tr h="188913">
                <a:tc>
                  <a:txBody>
                    <a:bodyPr/>
                    <a:lstStyle/>
                    <a:p>
                      <a:pPr marL="0" marR="0" lvl="0" indent="0" algn="l" defTabSz="914400" rtl="0" eaLnBrk="1" fontAlgn="base" latinLnBrk="0" hangingPunct="0">
                        <a:lnSpc>
                          <a:spcPct val="100000"/>
                        </a:lnSpc>
                        <a:spcBef>
                          <a:spcPct val="0"/>
                        </a:spcBef>
                        <a:spcAft>
                          <a:spcPct val="0"/>
                        </a:spcAft>
                        <a:buClrTx/>
                        <a:buSzTx/>
                        <a:buFontTx/>
                        <a:buNone/>
                        <a:tabLst/>
                      </a:pPr>
                      <a:r>
                        <a:rPr kumimoji="0" lang="it-IT" sz="800" b="0" i="0" u="none" strike="noStrike" cap="none" normalizeH="0" baseline="0" smtClean="0">
                          <a:ln>
                            <a:noFill/>
                          </a:ln>
                          <a:solidFill>
                            <a:srgbClr val="000000"/>
                          </a:solidFill>
                          <a:effectLst/>
                          <a:latin typeface="Calibri" pitchFamily="34" charset="0"/>
                          <a:cs typeface="Calibri" pitchFamily="34" charset="0"/>
                          <a:sym typeface="Calibri" pitchFamily="34" charset="0"/>
                        </a:rPr>
                        <a:t>ASSICURAZIONI</a:t>
                      </a:r>
                      <a:endParaRPr kumimoji="0" lang="it-IT" sz="6600" b="0" i="0" u="none" strike="noStrike" cap="none" normalizeH="0" baseline="0" smtClean="0">
                        <a:ln>
                          <a:noFill/>
                        </a:ln>
                        <a:solidFill>
                          <a:srgbClr val="04617B"/>
                        </a:solidFill>
                        <a:effectLst/>
                        <a:latin typeface="Century Gothic" pitchFamily="34" charset="0"/>
                        <a:ea typeface="Century Gothic" pitchFamily="34" charset="0"/>
                        <a:cs typeface="Century Gothic" pitchFamily="34" charset="0"/>
                        <a:sym typeface="Century Gothic" pitchFamily="34" charset="0"/>
                      </a:endParaRPr>
                    </a:p>
                  </a:txBody>
                  <a:tcPr marL="6453" marR="6453" marT="6453" marB="6453"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FFF2B6"/>
                    </a:solidFill>
                  </a:tcPr>
                </a:tc>
                <a:tc>
                  <a:txBody>
                    <a:bodyPr/>
                    <a:lstStyle/>
                    <a:p>
                      <a:pPr marL="0" marR="0" lvl="0" indent="0" algn="l" defTabSz="914400" rtl="0" eaLnBrk="1" fontAlgn="base" latinLnBrk="0" hangingPunct="0">
                        <a:lnSpc>
                          <a:spcPct val="100000"/>
                        </a:lnSpc>
                        <a:spcBef>
                          <a:spcPct val="0"/>
                        </a:spcBef>
                        <a:spcAft>
                          <a:spcPct val="0"/>
                        </a:spcAft>
                        <a:buClrTx/>
                        <a:buSzTx/>
                        <a:buFontTx/>
                        <a:buNone/>
                        <a:tabLst/>
                      </a:pPr>
                      <a:r>
                        <a:rPr kumimoji="0" lang="it-IT" sz="800" b="0" i="0" u="none" strike="noStrike" cap="none" normalizeH="0" baseline="0" smtClean="0">
                          <a:ln>
                            <a:noFill/>
                          </a:ln>
                          <a:solidFill>
                            <a:srgbClr val="000000"/>
                          </a:solidFill>
                          <a:effectLst/>
                          <a:latin typeface="Calibri" pitchFamily="34" charset="0"/>
                          <a:cs typeface="Calibri" pitchFamily="34" charset="0"/>
                          <a:sym typeface="Calibri" pitchFamily="34" charset="0"/>
                        </a:rPr>
                        <a:t> €             730,00 </a:t>
                      </a:r>
                      <a:endParaRPr kumimoji="0" lang="it-IT" sz="6600" b="0" i="0" u="none" strike="noStrike" cap="none" normalizeH="0" baseline="0" smtClean="0">
                        <a:ln>
                          <a:noFill/>
                        </a:ln>
                        <a:solidFill>
                          <a:srgbClr val="04617B"/>
                        </a:solidFill>
                        <a:effectLst/>
                        <a:latin typeface="Century Gothic" pitchFamily="34" charset="0"/>
                        <a:ea typeface="Century Gothic" pitchFamily="34" charset="0"/>
                        <a:cs typeface="Century Gothic" pitchFamily="34" charset="0"/>
                        <a:sym typeface="Century Gothic" pitchFamily="34" charset="0"/>
                      </a:endParaRPr>
                    </a:p>
                  </a:txBody>
                  <a:tcPr marL="6453" marR="6453" marT="6453" marB="6453"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FFF2B6"/>
                    </a:solidFill>
                  </a:tcPr>
                </a:tc>
                <a:tc>
                  <a:txBody>
                    <a:bodyPr/>
                    <a:lstStyle/>
                    <a:p>
                      <a:pPr marL="0" marR="0" lvl="0" indent="0" algn="l" defTabSz="914400" rtl="0" eaLnBrk="1" fontAlgn="base" latinLnBrk="0" hangingPunct="0">
                        <a:lnSpc>
                          <a:spcPct val="100000"/>
                        </a:lnSpc>
                        <a:spcBef>
                          <a:spcPct val="0"/>
                        </a:spcBef>
                        <a:spcAft>
                          <a:spcPct val="0"/>
                        </a:spcAft>
                        <a:buClrTx/>
                        <a:buSzTx/>
                        <a:buFontTx/>
                        <a:buNone/>
                        <a:tabLst/>
                      </a:pPr>
                      <a:r>
                        <a:rPr kumimoji="0" lang="it-IT" sz="800" b="0" i="0" u="none" strike="noStrike" cap="none" normalizeH="0" baseline="0" smtClean="0">
                          <a:ln>
                            <a:noFill/>
                          </a:ln>
                          <a:solidFill>
                            <a:srgbClr val="000000"/>
                          </a:solidFill>
                          <a:effectLst/>
                          <a:latin typeface="Calibri" pitchFamily="34" charset="0"/>
                          <a:cs typeface="Calibri" pitchFamily="34" charset="0"/>
                          <a:sym typeface="Calibri" pitchFamily="34" charset="0"/>
                        </a:rPr>
                        <a:t> €             766,50 </a:t>
                      </a:r>
                      <a:endParaRPr kumimoji="0" lang="it-IT" sz="6600" b="0" i="0" u="none" strike="noStrike" cap="none" normalizeH="0" baseline="0" smtClean="0">
                        <a:ln>
                          <a:noFill/>
                        </a:ln>
                        <a:solidFill>
                          <a:srgbClr val="04617B"/>
                        </a:solidFill>
                        <a:effectLst/>
                        <a:latin typeface="Century Gothic" pitchFamily="34" charset="0"/>
                        <a:ea typeface="Century Gothic" pitchFamily="34" charset="0"/>
                        <a:cs typeface="Century Gothic" pitchFamily="34" charset="0"/>
                        <a:sym typeface="Century Gothic" pitchFamily="34" charset="0"/>
                      </a:endParaRPr>
                    </a:p>
                  </a:txBody>
                  <a:tcPr marL="6453" marR="6453" marT="6453" marB="6453"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FFF2B6"/>
                    </a:solidFill>
                  </a:tcPr>
                </a:tc>
                <a:tc>
                  <a:txBody>
                    <a:bodyPr/>
                    <a:lstStyle/>
                    <a:p>
                      <a:pPr marL="0" marR="0" lvl="0" indent="0" algn="l" defTabSz="914400" rtl="0" eaLnBrk="1" fontAlgn="base" latinLnBrk="0" hangingPunct="0">
                        <a:lnSpc>
                          <a:spcPct val="100000"/>
                        </a:lnSpc>
                        <a:spcBef>
                          <a:spcPct val="0"/>
                        </a:spcBef>
                        <a:spcAft>
                          <a:spcPct val="0"/>
                        </a:spcAft>
                        <a:buClrTx/>
                        <a:buSzTx/>
                        <a:buFontTx/>
                        <a:buNone/>
                        <a:tabLst/>
                      </a:pPr>
                      <a:r>
                        <a:rPr kumimoji="0" lang="it-IT" sz="800" b="0" i="0" u="none" strike="noStrike" cap="none" normalizeH="0" baseline="0" smtClean="0">
                          <a:ln>
                            <a:noFill/>
                          </a:ln>
                          <a:solidFill>
                            <a:srgbClr val="000000"/>
                          </a:solidFill>
                          <a:effectLst/>
                          <a:latin typeface="Calibri" pitchFamily="34" charset="0"/>
                          <a:cs typeface="Calibri" pitchFamily="34" charset="0"/>
                          <a:sym typeface="Calibri" pitchFamily="34" charset="0"/>
                        </a:rPr>
                        <a:t> €             804,83 </a:t>
                      </a:r>
                      <a:endParaRPr kumimoji="0" lang="it-IT" sz="6600" b="0" i="0" u="none" strike="noStrike" cap="none" normalizeH="0" baseline="0" smtClean="0">
                        <a:ln>
                          <a:noFill/>
                        </a:ln>
                        <a:solidFill>
                          <a:srgbClr val="04617B"/>
                        </a:solidFill>
                        <a:effectLst/>
                        <a:latin typeface="Century Gothic" pitchFamily="34" charset="0"/>
                        <a:ea typeface="Century Gothic" pitchFamily="34" charset="0"/>
                        <a:cs typeface="Century Gothic" pitchFamily="34" charset="0"/>
                        <a:sym typeface="Century Gothic" pitchFamily="34" charset="0"/>
                      </a:endParaRPr>
                    </a:p>
                  </a:txBody>
                  <a:tcPr marL="6453" marR="6453" marT="6453" marB="6453"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FFF2B6"/>
                    </a:solidFill>
                  </a:tcPr>
                </a:tc>
              </a:tr>
              <a:tr h="188913">
                <a:tc>
                  <a:txBody>
                    <a:bodyPr/>
                    <a:lstStyle/>
                    <a:p>
                      <a:pPr marL="0" marR="0" lvl="0" indent="0" algn="l" defTabSz="914400" rtl="0" eaLnBrk="1" fontAlgn="base" latinLnBrk="0" hangingPunct="0">
                        <a:lnSpc>
                          <a:spcPct val="100000"/>
                        </a:lnSpc>
                        <a:spcBef>
                          <a:spcPct val="0"/>
                        </a:spcBef>
                        <a:spcAft>
                          <a:spcPct val="0"/>
                        </a:spcAft>
                        <a:buClrTx/>
                        <a:buSzTx/>
                        <a:buFontTx/>
                        <a:buNone/>
                        <a:tabLst/>
                      </a:pPr>
                      <a:r>
                        <a:rPr kumimoji="0" lang="it-IT" sz="800" b="0" i="0" u="none" strike="noStrike" cap="none" normalizeH="0" baseline="0" smtClean="0">
                          <a:ln>
                            <a:noFill/>
                          </a:ln>
                          <a:solidFill>
                            <a:srgbClr val="000000"/>
                          </a:solidFill>
                          <a:effectLst/>
                          <a:latin typeface="Calibri" pitchFamily="34" charset="0"/>
                          <a:cs typeface="Calibri" pitchFamily="34" charset="0"/>
                          <a:sym typeface="Calibri" pitchFamily="34" charset="0"/>
                        </a:rPr>
                        <a:t>AMMORTAMENTI</a:t>
                      </a:r>
                      <a:endParaRPr kumimoji="0" lang="it-IT" sz="6600" b="0" i="0" u="none" strike="noStrike" cap="none" normalizeH="0" baseline="0" smtClean="0">
                        <a:ln>
                          <a:noFill/>
                        </a:ln>
                        <a:solidFill>
                          <a:srgbClr val="04617B"/>
                        </a:solidFill>
                        <a:effectLst/>
                        <a:latin typeface="Century Gothic" pitchFamily="34" charset="0"/>
                        <a:ea typeface="Century Gothic" pitchFamily="34" charset="0"/>
                        <a:cs typeface="Century Gothic" pitchFamily="34" charset="0"/>
                        <a:sym typeface="Century Gothic" pitchFamily="34" charset="0"/>
                      </a:endParaRPr>
                    </a:p>
                  </a:txBody>
                  <a:tcPr marL="6453" marR="6453" marT="6453" marB="6453"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FFF2B6"/>
                    </a:solidFill>
                  </a:tcPr>
                </a:tc>
                <a:tc>
                  <a:txBody>
                    <a:bodyPr/>
                    <a:lstStyle/>
                    <a:p>
                      <a:pPr marL="0" marR="0" lvl="0" indent="0" algn="l" defTabSz="914400" rtl="0" eaLnBrk="1" fontAlgn="base" latinLnBrk="0" hangingPunct="0">
                        <a:lnSpc>
                          <a:spcPct val="100000"/>
                        </a:lnSpc>
                        <a:spcBef>
                          <a:spcPct val="0"/>
                        </a:spcBef>
                        <a:spcAft>
                          <a:spcPct val="0"/>
                        </a:spcAft>
                        <a:buClrTx/>
                        <a:buSzTx/>
                        <a:buFontTx/>
                        <a:buNone/>
                        <a:tabLst/>
                      </a:pPr>
                      <a:r>
                        <a:rPr kumimoji="0" lang="it-IT" sz="800" b="0" i="0" u="none" strike="noStrike" cap="none" normalizeH="0" baseline="0" smtClean="0">
                          <a:ln>
                            <a:noFill/>
                          </a:ln>
                          <a:solidFill>
                            <a:srgbClr val="000000"/>
                          </a:solidFill>
                          <a:effectLst/>
                          <a:latin typeface="Calibri" pitchFamily="34" charset="0"/>
                          <a:cs typeface="Calibri" pitchFamily="34" charset="0"/>
                          <a:sym typeface="Calibri" pitchFamily="34" charset="0"/>
                        </a:rPr>
                        <a:t> €          9.017,67 </a:t>
                      </a:r>
                      <a:endParaRPr kumimoji="0" lang="it-IT" sz="6600" b="0" i="0" u="none" strike="noStrike" cap="none" normalizeH="0" baseline="0" smtClean="0">
                        <a:ln>
                          <a:noFill/>
                        </a:ln>
                        <a:solidFill>
                          <a:srgbClr val="04617B"/>
                        </a:solidFill>
                        <a:effectLst/>
                        <a:latin typeface="Century Gothic" pitchFamily="34" charset="0"/>
                        <a:ea typeface="Century Gothic" pitchFamily="34" charset="0"/>
                        <a:cs typeface="Century Gothic" pitchFamily="34" charset="0"/>
                        <a:sym typeface="Century Gothic" pitchFamily="34" charset="0"/>
                      </a:endParaRPr>
                    </a:p>
                  </a:txBody>
                  <a:tcPr marL="6453" marR="6453" marT="6453" marB="6453"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FFF2B6"/>
                    </a:solidFill>
                  </a:tcPr>
                </a:tc>
                <a:tc>
                  <a:txBody>
                    <a:bodyPr/>
                    <a:lstStyle/>
                    <a:p>
                      <a:pPr marL="0" marR="0" lvl="0" indent="0" algn="l" defTabSz="914400" rtl="0" eaLnBrk="1" fontAlgn="base" latinLnBrk="0" hangingPunct="0">
                        <a:lnSpc>
                          <a:spcPct val="100000"/>
                        </a:lnSpc>
                        <a:spcBef>
                          <a:spcPct val="0"/>
                        </a:spcBef>
                        <a:spcAft>
                          <a:spcPct val="0"/>
                        </a:spcAft>
                        <a:buClrTx/>
                        <a:buSzTx/>
                        <a:buFontTx/>
                        <a:buNone/>
                        <a:tabLst/>
                      </a:pPr>
                      <a:r>
                        <a:rPr kumimoji="0" lang="it-IT" sz="800" b="0" i="0" u="none" strike="noStrike" cap="none" normalizeH="0" baseline="0" smtClean="0">
                          <a:ln>
                            <a:noFill/>
                          </a:ln>
                          <a:solidFill>
                            <a:srgbClr val="000000"/>
                          </a:solidFill>
                          <a:effectLst/>
                          <a:latin typeface="Calibri" pitchFamily="34" charset="0"/>
                          <a:cs typeface="Calibri" pitchFamily="34" charset="0"/>
                          <a:sym typeface="Calibri" pitchFamily="34" charset="0"/>
                        </a:rPr>
                        <a:t> €          9.017,67 </a:t>
                      </a:r>
                      <a:endParaRPr kumimoji="0" lang="it-IT" sz="6600" b="0" i="0" u="none" strike="noStrike" cap="none" normalizeH="0" baseline="0" smtClean="0">
                        <a:ln>
                          <a:noFill/>
                        </a:ln>
                        <a:solidFill>
                          <a:srgbClr val="04617B"/>
                        </a:solidFill>
                        <a:effectLst/>
                        <a:latin typeface="Century Gothic" pitchFamily="34" charset="0"/>
                        <a:ea typeface="Century Gothic" pitchFamily="34" charset="0"/>
                        <a:cs typeface="Century Gothic" pitchFamily="34" charset="0"/>
                        <a:sym typeface="Century Gothic" pitchFamily="34" charset="0"/>
                      </a:endParaRPr>
                    </a:p>
                  </a:txBody>
                  <a:tcPr marL="6453" marR="6453" marT="6453" marB="6453"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FFF2B6"/>
                    </a:solidFill>
                  </a:tcPr>
                </a:tc>
                <a:tc>
                  <a:txBody>
                    <a:bodyPr/>
                    <a:lstStyle/>
                    <a:p>
                      <a:pPr marL="0" marR="0" lvl="0" indent="0" algn="l" defTabSz="914400" rtl="0" eaLnBrk="1" fontAlgn="base" latinLnBrk="0" hangingPunct="0">
                        <a:lnSpc>
                          <a:spcPct val="100000"/>
                        </a:lnSpc>
                        <a:spcBef>
                          <a:spcPct val="0"/>
                        </a:spcBef>
                        <a:spcAft>
                          <a:spcPct val="0"/>
                        </a:spcAft>
                        <a:buClrTx/>
                        <a:buSzTx/>
                        <a:buFontTx/>
                        <a:buNone/>
                        <a:tabLst/>
                      </a:pPr>
                      <a:r>
                        <a:rPr kumimoji="0" lang="it-IT" sz="800" b="0" i="0" u="none" strike="noStrike" cap="none" normalizeH="0" baseline="0" smtClean="0">
                          <a:ln>
                            <a:noFill/>
                          </a:ln>
                          <a:solidFill>
                            <a:srgbClr val="000000"/>
                          </a:solidFill>
                          <a:effectLst/>
                          <a:latin typeface="Calibri" pitchFamily="34" charset="0"/>
                          <a:cs typeface="Calibri" pitchFamily="34" charset="0"/>
                          <a:sym typeface="Calibri" pitchFamily="34" charset="0"/>
                        </a:rPr>
                        <a:t> €          8.422,67 </a:t>
                      </a:r>
                      <a:endParaRPr kumimoji="0" lang="it-IT" sz="6600" b="0" i="0" u="none" strike="noStrike" cap="none" normalizeH="0" baseline="0" smtClean="0">
                        <a:ln>
                          <a:noFill/>
                        </a:ln>
                        <a:solidFill>
                          <a:srgbClr val="04617B"/>
                        </a:solidFill>
                        <a:effectLst/>
                        <a:latin typeface="Century Gothic" pitchFamily="34" charset="0"/>
                        <a:ea typeface="Century Gothic" pitchFamily="34" charset="0"/>
                        <a:cs typeface="Century Gothic" pitchFamily="34" charset="0"/>
                        <a:sym typeface="Century Gothic" pitchFamily="34" charset="0"/>
                      </a:endParaRPr>
                    </a:p>
                  </a:txBody>
                  <a:tcPr marL="6453" marR="6453" marT="6453" marB="6453"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FFF2B6"/>
                    </a:solidFill>
                  </a:tcPr>
                </a:tc>
              </a:tr>
              <a:tr h="188913">
                <a:tc>
                  <a:txBody>
                    <a:bodyPr/>
                    <a:lstStyle/>
                    <a:p>
                      <a:pPr marL="0" marR="0" lvl="0" indent="0" algn="l" defTabSz="914400" rtl="0" eaLnBrk="1" fontAlgn="base" latinLnBrk="0" hangingPunct="0">
                        <a:lnSpc>
                          <a:spcPct val="100000"/>
                        </a:lnSpc>
                        <a:spcBef>
                          <a:spcPct val="0"/>
                        </a:spcBef>
                        <a:spcAft>
                          <a:spcPct val="0"/>
                        </a:spcAft>
                        <a:buClrTx/>
                        <a:buSzTx/>
                        <a:buFontTx/>
                        <a:buNone/>
                        <a:tabLst/>
                      </a:pPr>
                      <a:r>
                        <a:rPr kumimoji="0" lang="it-IT" sz="800" b="0" i="0" u="none" strike="noStrike" cap="none" normalizeH="0" baseline="0" smtClean="0">
                          <a:ln>
                            <a:noFill/>
                          </a:ln>
                          <a:solidFill>
                            <a:srgbClr val="000000"/>
                          </a:solidFill>
                          <a:effectLst/>
                          <a:latin typeface="Calibri" pitchFamily="34" charset="0"/>
                          <a:cs typeface="Calibri" pitchFamily="34" charset="0"/>
                          <a:sym typeface="Calibri" pitchFamily="34" charset="0"/>
                        </a:rPr>
                        <a:t>GADGET e MATERIALI DI CONSUMO</a:t>
                      </a:r>
                      <a:endParaRPr kumimoji="0" lang="it-IT" sz="6600" b="0" i="0" u="none" strike="noStrike" cap="none" normalizeH="0" baseline="0" smtClean="0">
                        <a:ln>
                          <a:noFill/>
                        </a:ln>
                        <a:solidFill>
                          <a:srgbClr val="04617B"/>
                        </a:solidFill>
                        <a:effectLst/>
                        <a:latin typeface="Century Gothic" pitchFamily="34" charset="0"/>
                        <a:ea typeface="Century Gothic" pitchFamily="34" charset="0"/>
                        <a:cs typeface="Century Gothic" pitchFamily="34" charset="0"/>
                        <a:sym typeface="Century Gothic" pitchFamily="34" charset="0"/>
                      </a:endParaRPr>
                    </a:p>
                  </a:txBody>
                  <a:tcPr marL="6453" marR="6453" marT="6453" marB="6453"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FFF2B6"/>
                    </a:solidFill>
                  </a:tcPr>
                </a:tc>
                <a:tc>
                  <a:txBody>
                    <a:bodyPr/>
                    <a:lstStyle/>
                    <a:p>
                      <a:pPr marL="0" marR="0" lvl="0" indent="0" algn="l" defTabSz="914400" rtl="0" eaLnBrk="1" fontAlgn="base" latinLnBrk="0" hangingPunct="0">
                        <a:lnSpc>
                          <a:spcPct val="100000"/>
                        </a:lnSpc>
                        <a:spcBef>
                          <a:spcPct val="0"/>
                        </a:spcBef>
                        <a:spcAft>
                          <a:spcPct val="0"/>
                        </a:spcAft>
                        <a:buClrTx/>
                        <a:buSzTx/>
                        <a:buFontTx/>
                        <a:buNone/>
                        <a:tabLst/>
                      </a:pPr>
                      <a:r>
                        <a:rPr kumimoji="0" lang="it-IT" sz="800" b="0" i="0" u="none" strike="noStrike" cap="none" normalizeH="0" baseline="0" smtClean="0">
                          <a:ln>
                            <a:noFill/>
                          </a:ln>
                          <a:solidFill>
                            <a:srgbClr val="000000"/>
                          </a:solidFill>
                          <a:effectLst/>
                          <a:latin typeface="Calibri" pitchFamily="34" charset="0"/>
                          <a:cs typeface="Calibri" pitchFamily="34" charset="0"/>
                          <a:sym typeface="Calibri" pitchFamily="34" charset="0"/>
                        </a:rPr>
                        <a:t> €          1.235,00 </a:t>
                      </a:r>
                      <a:endParaRPr kumimoji="0" lang="it-IT" sz="6600" b="0" i="0" u="none" strike="noStrike" cap="none" normalizeH="0" baseline="0" smtClean="0">
                        <a:ln>
                          <a:noFill/>
                        </a:ln>
                        <a:solidFill>
                          <a:srgbClr val="04617B"/>
                        </a:solidFill>
                        <a:effectLst/>
                        <a:latin typeface="Century Gothic" pitchFamily="34" charset="0"/>
                        <a:ea typeface="Century Gothic" pitchFamily="34" charset="0"/>
                        <a:cs typeface="Century Gothic" pitchFamily="34" charset="0"/>
                        <a:sym typeface="Century Gothic" pitchFamily="34" charset="0"/>
                      </a:endParaRPr>
                    </a:p>
                  </a:txBody>
                  <a:tcPr marL="6453" marR="6453" marT="6453" marB="6453"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FFF2B6"/>
                    </a:solidFill>
                  </a:tcPr>
                </a:tc>
                <a:tc>
                  <a:txBody>
                    <a:bodyPr/>
                    <a:lstStyle/>
                    <a:p>
                      <a:pPr marL="0" marR="0" lvl="0" indent="0" algn="l" defTabSz="914400" rtl="0" eaLnBrk="1" fontAlgn="base" latinLnBrk="0" hangingPunct="0">
                        <a:lnSpc>
                          <a:spcPct val="100000"/>
                        </a:lnSpc>
                        <a:spcBef>
                          <a:spcPct val="0"/>
                        </a:spcBef>
                        <a:spcAft>
                          <a:spcPct val="0"/>
                        </a:spcAft>
                        <a:buClrTx/>
                        <a:buSzTx/>
                        <a:buFontTx/>
                        <a:buNone/>
                        <a:tabLst/>
                      </a:pPr>
                      <a:r>
                        <a:rPr kumimoji="0" lang="it-IT" sz="800" b="0" i="0" u="none" strike="noStrike" cap="none" normalizeH="0" baseline="0" smtClean="0">
                          <a:ln>
                            <a:noFill/>
                          </a:ln>
                          <a:solidFill>
                            <a:srgbClr val="000000"/>
                          </a:solidFill>
                          <a:effectLst/>
                          <a:latin typeface="Calibri" pitchFamily="34" charset="0"/>
                          <a:cs typeface="Calibri" pitchFamily="34" charset="0"/>
                          <a:sym typeface="Calibri" pitchFamily="34" charset="0"/>
                        </a:rPr>
                        <a:t> €          1.296,75 </a:t>
                      </a:r>
                      <a:endParaRPr kumimoji="0" lang="it-IT" sz="6600" b="0" i="0" u="none" strike="noStrike" cap="none" normalizeH="0" baseline="0" smtClean="0">
                        <a:ln>
                          <a:noFill/>
                        </a:ln>
                        <a:solidFill>
                          <a:srgbClr val="04617B"/>
                        </a:solidFill>
                        <a:effectLst/>
                        <a:latin typeface="Century Gothic" pitchFamily="34" charset="0"/>
                        <a:ea typeface="Century Gothic" pitchFamily="34" charset="0"/>
                        <a:cs typeface="Century Gothic" pitchFamily="34" charset="0"/>
                        <a:sym typeface="Century Gothic" pitchFamily="34" charset="0"/>
                      </a:endParaRPr>
                    </a:p>
                  </a:txBody>
                  <a:tcPr marL="6453" marR="6453" marT="6453" marB="6453"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FFF2B6"/>
                    </a:solidFill>
                  </a:tcPr>
                </a:tc>
                <a:tc>
                  <a:txBody>
                    <a:bodyPr/>
                    <a:lstStyle/>
                    <a:p>
                      <a:pPr marL="0" marR="0" lvl="0" indent="0" algn="l" defTabSz="914400" rtl="0" eaLnBrk="1" fontAlgn="base" latinLnBrk="0" hangingPunct="0">
                        <a:lnSpc>
                          <a:spcPct val="100000"/>
                        </a:lnSpc>
                        <a:spcBef>
                          <a:spcPct val="0"/>
                        </a:spcBef>
                        <a:spcAft>
                          <a:spcPct val="0"/>
                        </a:spcAft>
                        <a:buClrTx/>
                        <a:buSzTx/>
                        <a:buFontTx/>
                        <a:buNone/>
                        <a:tabLst/>
                      </a:pPr>
                      <a:r>
                        <a:rPr kumimoji="0" lang="it-IT" sz="800" b="0" i="0" u="none" strike="noStrike" cap="none" normalizeH="0" baseline="0" smtClean="0">
                          <a:ln>
                            <a:noFill/>
                          </a:ln>
                          <a:solidFill>
                            <a:srgbClr val="000000"/>
                          </a:solidFill>
                          <a:effectLst/>
                          <a:latin typeface="Calibri" pitchFamily="34" charset="0"/>
                          <a:cs typeface="Calibri" pitchFamily="34" charset="0"/>
                          <a:sym typeface="Calibri" pitchFamily="34" charset="0"/>
                        </a:rPr>
                        <a:t> €          1.361,59 </a:t>
                      </a:r>
                      <a:endParaRPr kumimoji="0" lang="it-IT" sz="6600" b="0" i="0" u="none" strike="noStrike" cap="none" normalizeH="0" baseline="0" smtClean="0">
                        <a:ln>
                          <a:noFill/>
                        </a:ln>
                        <a:solidFill>
                          <a:srgbClr val="04617B"/>
                        </a:solidFill>
                        <a:effectLst/>
                        <a:latin typeface="Century Gothic" pitchFamily="34" charset="0"/>
                        <a:ea typeface="Century Gothic" pitchFamily="34" charset="0"/>
                        <a:cs typeface="Century Gothic" pitchFamily="34" charset="0"/>
                        <a:sym typeface="Century Gothic" pitchFamily="34" charset="0"/>
                      </a:endParaRPr>
                    </a:p>
                  </a:txBody>
                  <a:tcPr marL="6453" marR="6453" marT="6453" marB="6453"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FFF2B6"/>
                    </a:solidFill>
                  </a:tcPr>
                </a:tc>
              </a:tr>
              <a:tr h="188913">
                <a:tc>
                  <a:txBody>
                    <a:bodyPr/>
                    <a:lstStyle/>
                    <a:p>
                      <a:pPr marL="0" marR="0" lvl="0" indent="0" algn="l" defTabSz="914400" rtl="0" eaLnBrk="1" fontAlgn="base" latinLnBrk="0" hangingPunct="0">
                        <a:lnSpc>
                          <a:spcPct val="100000"/>
                        </a:lnSpc>
                        <a:spcBef>
                          <a:spcPct val="0"/>
                        </a:spcBef>
                        <a:spcAft>
                          <a:spcPct val="0"/>
                        </a:spcAft>
                        <a:buClrTx/>
                        <a:buSzTx/>
                        <a:buFontTx/>
                        <a:buNone/>
                        <a:tabLst/>
                      </a:pPr>
                      <a:r>
                        <a:rPr kumimoji="0" lang="it-IT" sz="800" b="0" i="0" u="none" strike="noStrike" cap="none" normalizeH="0" baseline="0" smtClean="0">
                          <a:ln>
                            <a:noFill/>
                          </a:ln>
                          <a:solidFill>
                            <a:srgbClr val="000000"/>
                          </a:solidFill>
                          <a:effectLst/>
                          <a:latin typeface="Calibri" pitchFamily="34" charset="0"/>
                          <a:cs typeface="Calibri" pitchFamily="34" charset="0"/>
                          <a:sym typeface="Calibri" pitchFamily="34" charset="0"/>
                        </a:rPr>
                        <a:t>TOTALE COSTI</a:t>
                      </a:r>
                      <a:endParaRPr kumimoji="0" lang="it-IT" sz="6600" b="0" i="0" u="none" strike="noStrike" cap="none" normalizeH="0" baseline="0" smtClean="0">
                        <a:ln>
                          <a:noFill/>
                        </a:ln>
                        <a:solidFill>
                          <a:srgbClr val="04617B"/>
                        </a:solidFill>
                        <a:effectLst/>
                        <a:latin typeface="Century Gothic" pitchFamily="34" charset="0"/>
                        <a:ea typeface="Century Gothic" pitchFamily="34" charset="0"/>
                        <a:cs typeface="Century Gothic" pitchFamily="34" charset="0"/>
                        <a:sym typeface="Century Gothic" pitchFamily="34" charset="0"/>
                      </a:endParaRPr>
                    </a:p>
                  </a:txBody>
                  <a:tcPr marL="6453" marR="6453" marT="6453" marB="6453"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FFF2B6"/>
                    </a:solidFill>
                  </a:tcPr>
                </a:tc>
                <a:tc>
                  <a:txBody>
                    <a:bodyPr/>
                    <a:lstStyle/>
                    <a:p>
                      <a:pPr marL="0" marR="0" lvl="0" indent="0" algn="l" defTabSz="914400" rtl="0" eaLnBrk="1" fontAlgn="base" latinLnBrk="0" hangingPunct="0">
                        <a:lnSpc>
                          <a:spcPct val="100000"/>
                        </a:lnSpc>
                        <a:spcBef>
                          <a:spcPct val="0"/>
                        </a:spcBef>
                        <a:spcAft>
                          <a:spcPct val="0"/>
                        </a:spcAft>
                        <a:buClrTx/>
                        <a:buSzTx/>
                        <a:buFontTx/>
                        <a:buNone/>
                        <a:tabLst/>
                      </a:pPr>
                      <a:r>
                        <a:rPr kumimoji="0" lang="it-IT" sz="800" b="0" i="0" u="none" strike="noStrike" cap="none" normalizeH="0" baseline="0" smtClean="0">
                          <a:ln>
                            <a:noFill/>
                          </a:ln>
                          <a:solidFill>
                            <a:srgbClr val="000000"/>
                          </a:solidFill>
                          <a:effectLst/>
                          <a:latin typeface="Calibri" pitchFamily="34" charset="0"/>
                          <a:cs typeface="Calibri" pitchFamily="34" charset="0"/>
                          <a:sym typeface="Calibri" pitchFamily="34" charset="0"/>
                        </a:rPr>
                        <a:t> €     174.271,67 </a:t>
                      </a:r>
                      <a:endParaRPr kumimoji="0" lang="it-IT" sz="6600" b="0" i="0" u="none" strike="noStrike" cap="none" normalizeH="0" baseline="0" smtClean="0">
                        <a:ln>
                          <a:noFill/>
                        </a:ln>
                        <a:solidFill>
                          <a:srgbClr val="04617B"/>
                        </a:solidFill>
                        <a:effectLst/>
                        <a:latin typeface="Century Gothic" pitchFamily="34" charset="0"/>
                        <a:ea typeface="Century Gothic" pitchFamily="34" charset="0"/>
                        <a:cs typeface="Century Gothic" pitchFamily="34" charset="0"/>
                        <a:sym typeface="Century Gothic" pitchFamily="34" charset="0"/>
                      </a:endParaRPr>
                    </a:p>
                  </a:txBody>
                  <a:tcPr marL="6453" marR="6453" marT="6453" marB="6453"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FFF2B6"/>
                    </a:solidFill>
                  </a:tcPr>
                </a:tc>
                <a:tc>
                  <a:txBody>
                    <a:bodyPr/>
                    <a:lstStyle/>
                    <a:p>
                      <a:pPr marL="0" marR="0" lvl="0" indent="0" algn="l" defTabSz="914400" rtl="0" eaLnBrk="1" fontAlgn="base" latinLnBrk="0" hangingPunct="0">
                        <a:lnSpc>
                          <a:spcPct val="100000"/>
                        </a:lnSpc>
                        <a:spcBef>
                          <a:spcPct val="0"/>
                        </a:spcBef>
                        <a:spcAft>
                          <a:spcPct val="0"/>
                        </a:spcAft>
                        <a:buClrTx/>
                        <a:buSzTx/>
                        <a:buFontTx/>
                        <a:buNone/>
                        <a:tabLst/>
                      </a:pPr>
                      <a:r>
                        <a:rPr kumimoji="0" lang="it-IT" sz="800" b="0" i="0" u="none" strike="noStrike" cap="none" normalizeH="0" baseline="0" smtClean="0">
                          <a:ln>
                            <a:noFill/>
                          </a:ln>
                          <a:solidFill>
                            <a:srgbClr val="000000"/>
                          </a:solidFill>
                          <a:effectLst/>
                          <a:latin typeface="Calibri" pitchFamily="34" charset="0"/>
                          <a:cs typeface="Calibri" pitchFamily="34" charset="0"/>
                          <a:sym typeface="Calibri" pitchFamily="34" charset="0"/>
                        </a:rPr>
                        <a:t> €     177.550,34 </a:t>
                      </a:r>
                      <a:endParaRPr kumimoji="0" lang="it-IT" sz="6600" b="0" i="0" u="none" strike="noStrike" cap="none" normalizeH="0" baseline="0" smtClean="0">
                        <a:ln>
                          <a:noFill/>
                        </a:ln>
                        <a:solidFill>
                          <a:srgbClr val="04617B"/>
                        </a:solidFill>
                        <a:effectLst/>
                        <a:latin typeface="Century Gothic" pitchFamily="34" charset="0"/>
                        <a:ea typeface="Century Gothic" pitchFamily="34" charset="0"/>
                        <a:cs typeface="Century Gothic" pitchFamily="34" charset="0"/>
                        <a:sym typeface="Century Gothic" pitchFamily="34" charset="0"/>
                      </a:endParaRPr>
                    </a:p>
                  </a:txBody>
                  <a:tcPr marL="6453" marR="6453" marT="6453" marB="6453"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FFF2B6"/>
                    </a:solidFill>
                  </a:tcPr>
                </a:tc>
                <a:tc>
                  <a:txBody>
                    <a:bodyPr/>
                    <a:lstStyle/>
                    <a:p>
                      <a:pPr marL="0" marR="0" lvl="0" indent="0" algn="l" defTabSz="914400" rtl="0" eaLnBrk="1" fontAlgn="base" latinLnBrk="0" hangingPunct="0">
                        <a:lnSpc>
                          <a:spcPct val="100000"/>
                        </a:lnSpc>
                        <a:spcBef>
                          <a:spcPct val="0"/>
                        </a:spcBef>
                        <a:spcAft>
                          <a:spcPct val="0"/>
                        </a:spcAft>
                        <a:buClrTx/>
                        <a:buSzTx/>
                        <a:buFontTx/>
                        <a:buNone/>
                        <a:tabLst/>
                      </a:pPr>
                      <a:r>
                        <a:rPr kumimoji="0" lang="it-IT" sz="800" b="0" i="0" u="none" strike="noStrike" cap="none" normalizeH="0" baseline="0" smtClean="0">
                          <a:ln>
                            <a:noFill/>
                          </a:ln>
                          <a:solidFill>
                            <a:srgbClr val="000000"/>
                          </a:solidFill>
                          <a:effectLst/>
                          <a:latin typeface="Calibri" pitchFamily="34" charset="0"/>
                          <a:cs typeface="Calibri" pitchFamily="34" charset="0"/>
                          <a:sym typeface="Calibri" pitchFamily="34" charset="0"/>
                        </a:rPr>
                        <a:t> €     180.419,80 </a:t>
                      </a:r>
                      <a:endParaRPr kumimoji="0" lang="it-IT" sz="6600" b="0" i="0" u="none" strike="noStrike" cap="none" normalizeH="0" baseline="0" smtClean="0">
                        <a:ln>
                          <a:noFill/>
                        </a:ln>
                        <a:solidFill>
                          <a:srgbClr val="04617B"/>
                        </a:solidFill>
                        <a:effectLst/>
                        <a:latin typeface="Century Gothic" pitchFamily="34" charset="0"/>
                        <a:ea typeface="Century Gothic" pitchFamily="34" charset="0"/>
                        <a:cs typeface="Century Gothic" pitchFamily="34" charset="0"/>
                        <a:sym typeface="Century Gothic" pitchFamily="34" charset="0"/>
                      </a:endParaRPr>
                    </a:p>
                  </a:txBody>
                  <a:tcPr marL="6453" marR="6453" marT="6453" marB="6453"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FFF2B6"/>
                    </a:solidFill>
                  </a:tcPr>
                </a:tc>
              </a:tr>
              <a:tr h="177800">
                <a:tc>
                  <a:txBody>
                    <a:bodyPr/>
                    <a:lstStyle/>
                    <a:p>
                      <a:pPr marL="0" marR="0" lvl="0" indent="0" algn="l" defTabSz="914400" rtl="0" eaLnBrk="1" fontAlgn="base" latinLnBrk="0" hangingPunct="0">
                        <a:lnSpc>
                          <a:spcPct val="100000"/>
                        </a:lnSpc>
                        <a:spcBef>
                          <a:spcPct val="0"/>
                        </a:spcBef>
                        <a:spcAft>
                          <a:spcPct val="0"/>
                        </a:spcAft>
                        <a:buClrTx/>
                        <a:buSzTx/>
                        <a:buFontTx/>
                        <a:buNone/>
                        <a:tabLst/>
                      </a:pPr>
                      <a:endParaRPr kumimoji="0" lang="it-IT" sz="6600" b="0" i="0" u="none" strike="noStrike" cap="none" normalizeH="0" baseline="0" smtClean="0">
                        <a:ln>
                          <a:noFill/>
                        </a:ln>
                        <a:solidFill>
                          <a:srgbClr val="04617B"/>
                        </a:solidFill>
                        <a:effectLst/>
                        <a:latin typeface="Century Gothic" pitchFamily="34" charset="0"/>
                        <a:ea typeface="Century Gothic" pitchFamily="34" charset="0"/>
                        <a:cs typeface="Century Gothic" pitchFamily="34" charset="0"/>
                        <a:sym typeface="Century Gothic" pitchFamily="34" charset="0"/>
                      </a:endParaRPr>
                    </a:p>
                  </a:txBody>
                  <a:tcPr marL="6453" marR="6453" marT="6453" marB="6453"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FFF2B6"/>
                    </a:solidFill>
                  </a:tcPr>
                </a:tc>
                <a:tc>
                  <a:txBody>
                    <a:bodyPr/>
                    <a:lstStyle/>
                    <a:p>
                      <a:pPr marL="0" marR="0" lvl="0" indent="0" algn="l" defTabSz="914400" rtl="0" eaLnBrk="1" fontAlgn="base" latinLnBrk="0" hangingPunct="0">
                        <a:lnSpc>
                          <a:spcPct val="100000"/>
                        </a:lnSpc>
                        <a:spcBef>
                          <a:spcPct val="0"/>
                        </a:spcBef>
                        <a:spcAft>
                          <a:spcPct val="0"/>
                        </a:spcAft>
                        <a:buClrTx/>
                        <a:buSzTx/>
                        <a:buFontTx/>
                        <a:buNone/>
                        <a:tabLst/>
                      </a:pPr>
                      <a:endParaRPr kumimoji="0" lang="it-IT" sz="6600" b="0" i="0" u="none" strike="noStrike" cap="none" normalizeH="0" baseline="0" smtClean="0">
                        <a:ln>
                          <a:noFill/>
                        </a:ln>
                        <a:solidFill>
                          <a:srgbClr val="04617B"/>
                        </a:solidFill>
                        <a:effectLst/>
                        <a:latin typeface="Century Gothic" pitchFamily="34" charset="0"/>
                        <a:ea typeface="Century Gothic" pitchFamily="34" charset="0"/>
                        <a:cs typeface="Century Gothic" pitchFamily="34" charset="0"/>
                        <a:sym typeface="Century Gothic" pitchFamily="34" charset="0"/>
                      </a:endParaRPr>
                    </a:p>
                  </a:txBody>
                  <a:tcPr marL="6453" marR="6453" marT="6453" marB="6453"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FFF2B6"/>
                    </a:solidFill>
                  </a:tcPr>
                </a:tc>
                <a:tc>
                  <a:txBody>
                    <a:bodyPr/>
                    <a:lstStyle/>
                    <a:p>
                      <a:pPr marL="0" marR="0" lvl="0" indent="0" algn="l" defTabSz="914400" rtl="0" eaLnBrk="1" fontAlgn="base" latinLnBrk="0" hangingPunct="0">
                        <a:lnSpc>
                          <a:spcPct val="100000"/>
                        </a:lnSpc>
                        <a:spcBef>
                          <a:spcPct val="0"/>
                        </a:spcBef>
                        <a:spcAft>
                          <a:spcPct val="0"/>
                        </a:spcAft>
                        <a:buClrTx/>
                        <a:buSzTx/>
                        <a:buFontTx/>
                        <a:buNone/>
                        <a:tabLst/>
                      </a:pPr>
                      <a:endParaRPr kumimoji="0" lang="it-IT" sz="6600" b="0" i="0" u="none" strike="noStrike" cap="none" normalizeH="0" baseline="0" smtClean="0">
                        <a:ln>
                          <a:noFill/>
                        </a:ln>
                        <a:solidFill>
                          <a:srgbClr val="04617B"/>
                        </a:solidFill>
                        <a:effectLst/>
                        <a:latin typeface="Century Gothic" pitchFamily="34" charset="0"/>
                        <a:ea typeface="Century Gothic" pitchFamily="34" charset="0"/>
                        <a:cs typeface="Century Gothic" pitchFamily="34" charset="0"/>
                        <a:sym typeface="Century Gothic" pitchFamily="34" charset="0"/>
                      </a:endParaRPr>
                    </a:p>
                  </a:txBody>
                  <a:tcPr marL="6453" marR="6453" marT="6453" marB="6453"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FFF2B6"/>
                    </a:solidFill>
                  </a:tcPr>
                </a:tc>
                <a:tc>
                  <a:txBody>
                    <a:bodyPr/>
                    <a:lstStyle/>
                    <a:p>
                      <a:pPr marL="0" marR="0" lvl="0" indent="0" algn="l" defTabSz="914400" rtl="0" eaLnBrk="1" fontAlgn="base" latinLnBrk="0" hangingPunct="0">
                        <a:lnSpc>
                          <a:spcPct val="100000"/>
                        </a:lnSpc>
                        <a:spcBef>
                          <a:spcPct val="0"/>
                        </a:spcBef>
                        <a:spcAft>
                          <a:spcPct val="0"/>
                        </a:spcAft>
                        <a:buClrTx/>
                        <a:buSzTx/>
                        <a:buFontTx/>
                        <a:buNone/>
                        <a:tabLst/>
                      </a:pPr>
                      <a:endParaRPr kumimoji="0" lang="it-IT" sz="6600" b="0" i="0" u="none" strike="noStrike" cap="none" normalizeH="0" baseline="0" smtClean="0">
                        <a:ln>
                          <a:noFill/>
                        </a:ln>
                        <a:solidFill>
                          <a:srgbClr val="04617B"/>
                        </a:solidFill>
                        <a:effectLst/>
                        <a:latin typeface="Century Gothic" pitchFamily="34" charset="0"/>
                        <a:ea typeface="Century Gothic" pitchFamily="34" charset="0"/>
                        <a:cs typeface="Century Gothic" pitchFamily="34" charset="0"/>
                        <a:sym typeface="Century Gothic" pitchFamily="34" charset="0"/>
                      </a:endParaRPr>
                    </a:p>
                  </a:txBody>
                  <a:tcPr marL="6453" marR="6453" marT="6453" marB="6453"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FFF2B6"/>
                    </a:solidFill>
                  </a:tcPr>
                </a:tc>
              </a:tr>
              <a:tr h="261938">
                <a:tc>
                  <a:txBody>
                    <a:bodyPr/>
                    <a:lstStyle/>
                    <a:p>
                      <a:pPr marL="0" marR="0" lvl="0" indent="0" algn="l" defTabSz="914400" rtl="0" eaLnBrk="1" fontAlgn="base" latinLnBrk="0" hangingPunct="0">
                        <a:lnSpc>
                          <a:spcPct val="100000"/>
                        </a:lnSpc>
                        <a:spcBef>
                          <a:spcPct val="0"/>
                        </a:spcBef>
                        <a:spcAft>
                          <a:spcPct val="0"/>
                        </a:spcAft>
                        <a:buClrTx/>
                        <a:buSzTx/>
                        <a:buFontTx/>
                        <a:buNone/>
                        <a:tabLst/>
                      </a:pPr>
                      <a:r>
                        <a:rPr kumimoji="0" lang="it-IT" sz="1000" b="0" i="0" u="none" strike="noStrike" cap="none" normalizeH="0" baseline="0" smtClean="0">
                          <a:ln>
                            <a:noFill/>
                          </a:ln>
                          <a:solidFill>
                            <a:srgbClr val="000000"/>
                          </a:solidFill>
                          <a:effectLst/>
                          <a:latin typeface="Calibri" pitchFamily="34" charset="0"/>
                          <a:cs typeface="Calibri" pitchFamily="34" charset="0"/>
                          <a:sym typeface="Calibri" pitchFamily="34" charset="0"/>
                        </a:rPr>
                        <a:t>RISULTATO OPERATIVO (FATTURATO-COSTI)</a:t>
                      </a:r>
                      <a:endParaRPr kumimoji="0" lang="it-IT" sz="6600" b="0" i="0" u="none" strike="noStrike" cap="none" normalizeH="0" baseline="0" smtClean="0">
                        <a:ln>
                          <a:noFill/>
                        </a:ln>
                        <a:solidFill>
                          <a:srgbClr val="04617B"/>
                        </a:solidFill>
                        <a:effectLst/>
                        <a:latin typeface="Century Gothic" pitchFamily="34" charset="0"/>
                        <a:ea typeface="Century Gothic" pitchFamily="34" charset="0"/>
                        <a:cs typeface="Century Gothic" pitchFamily="34" charset="0"/>
                        <a:sym typeface="Century Gothic" pitchFamily="34" charset="0"/>
                      </a:endParaRPr>
                    </a:p>
                  </a:txBody>
                  <a:tcPr marL="6453" marR="6453" marT="6453" marB="6453"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FFF2B6"/>
                    </a:solidFill>
                  </a:tcPr>
                </a:tc>
                <a:tc>
                  <a:txBody>
                    <a:bodyPr/>
                    <a:lstStyle/>
                    <a:p>
                      <a:pPr marL="0" marR="0" lvl="0" indent="0" algn="l" defTabSz="914400" rtl="0" eaLnBrk="1" fontAlgn="base" latinLnBrk="0" hangingPunct="0">
                        <a:lnSpc>
                          <a:spcPct val="100000"/>
                        </a:lnSpc>
                        <a:spcBef>
                          <a:spcPct val="0"/>
                        </a:spcBef>
                        <a:spcAft>
                          <a:spcPct val="0"/>
                        </a:spcAft>
                        <a:buClrTx/>
                        <a:buSzTx/>
                        <a:buFontTx/>
                        <a:buNone/>
                        <a:tabLst/>
                      </a:pPr>
                      <a:r>
                        <a:rPr kumimoji="0" lang="it-IT" sz="800" b="0" i="0" u="none" strike="noStrike" cap="none" normalizeH="0" baseline="0" smtClean="0">
                          <a:ln>
                            <a:noFill/>
                          </a:ln>
                          <a:solidFill>
                            <a:srgbClr val="000000"/>
                          </a:solidFill>
                          <a:effectLst/>
                          <a:latin typeface="Calibri" pitchFamily="34" charset="0"/>
                          <a:cs typeface="Calibri" pitchFamily="34" charset="0"/>
                          <a:sym typeface="Calibri" pitchFamily="34" charset="0"/>
                        </a:rPr>
                        <a:t> €       12.448,33 </a:t>
                      </a:r>
                      <a:endParaRPr kumimoji="0" lang="it-IT" sz="6600" b="0" i="0" u="none" strike="noStrike" cap="none" normalizeH="0" baseline="0" smtClean="0">
                        <a:ln>
                          <a:noFill/>
                        </a:ln>
                        <a:solidFill>
                          <a:srgbClr val="04617B"/>
                        </a:solidFill>
                        <a:effectLst/>
                        <a:latin typeface="Century Gothic" pitchFamily="34" charset="0"/>
                        <a:ea typeface="Century Gothic" pitchFamily="34" charset="0"/>
                        <a:cs typeface="Century Gothic" pitchFamily="34" charset="0"/>
                        <a:sym typeface="Century Gothic" pitchFamily="34" charset="0"/>
                      </a:endParaRPr>
                    </a:p>
                  </a:txBody>
                  <a:tcPr marL="6453" marR="6453" marT="6453" marB="6453"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FFF2B6"/>
                    </a:solidFill>
                  </a:tcPr>
                </a:tc>
                <a:tc>
                  <a:txBody>
                    <a:bodyPr/>
                    <a:lstStyle/>
                    <a:p>
                      <a:pPr marL="0" marR="0" lvl="0" indent="0" algn="l" defTabSz="914400" rtl="0" eaLnBrk="1" fontAlgn="base" latinLnBrk="0" hangingPunct="0">
                        <a:lnSpc>
                          <a:spcPct val="100000"/>
                        </a:lnSpc>
                        <a:spcBef>
                          <a:spcPct val="0"/>
                        </a:spcBef>
                        <a:spcAft>
                          <a:spcPct val="0"/>
                        </a:spcAft>
                        <a:buClrTx/>
                        <a:buSzTx/>
                        <a:buFontTx/>
                        <a:buNone/>
                        <a:tabLst/>
                      </a:pPr>
                      <a:r>
                        <a:rPr kumimoji="0" lang="it-IT" sz="800" b="0" i="0" u="none" strike="noStrike" cap="none" normalizeH="0" baseline="0" smtClean="0">
                          <a:ln>
                            <a:noFill/>
                          </a:ln>
                          <a:solidFill>
                            <a:srgbClr val="000000"/>
                          </a:solidFill>
                          <a:effectLst/>
                          <a:latin typeface="Calibri" pitchFamily="34" charset="0"/>
                          <a:cs typeface="Calibri" pitchFamily="34" charset="0"/>
                          <a:sym typeface="Calibri" pitchFamily="34" charset="0"/>
                        </a:rPr>
                        <a:t> €       19.765,66 </a:t>
                      </a:r>
                      <a:endParaRPr kumimoji="0" lang="it-IT" sz="6600" b="0" i="0" u="none" strike="noStrike" cap="none" normalizeH="0" baseline="0" smtClean="0">
                        <a:ln>
                          <a:noFill/>
                        </a:ln>
                        <a:solidFill>
                          <a:srgbClr val="04617B"/>
                        </a:solidFill>
                        <a:effectLst/>
                        <a:latin typeface="Century Gothic" pitchFamily="34" charset="0"/>
                        <a:ea typeface="Century Gothic" pitchFamily="34" charset="0"/>
                        <a:cs typeface="Century Gothic" pitchFamily="34" charset="0"/>
                        <a:sym typeface="Century Gothic" pitchFamily="34" charset="0"/>
                      </a:endParaRPr>
                    </a:p>
                  </a:txBody>
                  <a:tcPr marL="6453" marR="6453" marT="6453" marB="6453"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FFF2B6"/>
                    </a:solidFill>
                  </a:tcPr>
                </a:tc>
                <a:tc>
                  <a:txBody>
                    <a:bodyPr/>
                    <a:lstStyle/>
                    <a:p>
                      <a:pPr marL="0" marR="0" lvl="0" indent="0" algn="l" defTabSz="914400" rtl="0" eaLnBrk="1" fontAlgn="base" latinLnBrk="0" hangingPunct="0">
                        <a:lnSpc>
                          <a:spcPct val="100000"/>
                        </a:lnSpc>
                        <a:spcBef>
                          <a:spcPct val="0"/>
                        </a:spcBef>
                        <a:spcAft>
                          <a:spcPct val="0"/>
                        </a:spcAft>
                        <a:buClrTx/>
                        <a:buSzTx/>
                        <a:buFontTx/>
                        <a:buNone/>
                        <a:tabLst/>
                      </a:pPr>
                      <a:r>
                        <a:rPr kumimoji="0" lang="it-IT" sz="800" b="0" i="0" u="none" strike="noStrike" cap="none" normalizeH="0" baseline="0" smtClean="0">
                          <a:ln>
                            <a:noFill/>
                          </a:ln>
                          <a:solidFill>
                            <a:srgbClr val="000000"/>
                          </a:solidFill>
                          <a:effectLst/>
                          <a:latin typeface="Calibri" pitchFamily="34" charset="0"/>
                          <a:cs typeface="Calibri" pitchFamily="34" charset="0"/>
                          <a:sym typeface="Calibri" pitchFamily="34" charset="0"/>
                        </a:rPr>
                        <a:t> €       28.097,60 </a:t>
                      </a:r>
                      <a:endParaRPr kumimoji="0" lang="it-IT" sz="6600" b="0" i="0" u="none" strike="noStrike" cap="none" normalizeH="0" baseline="0" smtClean="0">
                        <a:ln>
                          <a:noFill/>
                        </a:ln>
                        <a:solidFill>
                          <a:srgbClr val="04617B"/>
                        </a:solidFill>
                        <a:effectLst/>
                        <a:latin typeface="Century Gothic" pitchFamily="34" charset="0"/>
                        <a:ea typeface="Century Gothic" pitchFamily="34" charset="0"/>
                        <a:cs typeface="Century Gothic" pitchFamily="34" charset="0"/>
                        <a:sym typeface="Century Gothic" pitchFamily="34" charset="0"/>
                      </a:endParaRPr>
                    </a:p>
                  </a:txBody>
                  <a:tcPr marL="6453" marR="6453" marT="6453" marB="6453"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FFF2B6"/>
                    </a:solidFill>
                  </a:tcPr>
                </a:tc>
              </a:tr>
              <a:tr h="261938">
                <a:tc>
                  <a:txBody>
                    <a:bodyPr/>
                    <a:lstStyle/>
                    <a:p>
                      <a:pPr marL="0" marR="0" lvl="0" indent="0" algn="l" defTabSz="914400" rtl="0" eaLnBrk="1" fontAlgn="base" latinLnBrk="0" hangingPunct="0">
                        <a:lnSpc>
                          <a:spcPct val="100000"/>
                        </a:lnSpc>
                        <a:spcBef>
                          <a:spcPct val="0"/>
                        </a:spcBef>
                        <a:spcAft>
                          <a:spcPct val="0"/>
                        </a:spcAft>
                        <a:buClrTx/>
                        <a:buSzTx/>
                        <a:buFontTx/>
                        <a:buNone/>
                        <a:tabLst/>
                      </a:pPr>
                      <a:r>
                        <a:rPr kumimoji="0" lang="it-IT" sz="800" b="0" i="0" u="none" strike="noStrike" cap="none" normalizeH="0" baseline="0" smtClean="0">
                          <a:ln>
                            <a:noFill/>
                          </a:ln>
                          <a:solidFill>
                            <a:srgbClr val="000000"/>
                          </a:solidFill>
                          <a:effectLst/>
                          <a:latin typeface="Calibri" pitchFamily="34" charset="0"/>
                          <a:cs typeface="Calibri" pitchFamily="34" charset="0"/>
                          <a:sym typeface="Calibri" pitchFamily="34" charset="0"/>
                        </a:rPr>
                        <a:t>+ proventi finanziari</a:t>
                      </a:r>
                      <a:endParaRPr kumimoji="0" lang="it-IT" sz="6600" b="0" i="0" u="none" strike="noStrike" cap="none" normalizeH="0" baseline="0" smtClean="0">
                        <a:ln>
                          <a:noFill/>
                        </a:ln>
                        <a:solidFill>
                          <a:srgbClr val="04617B"/>
                        </a:solidFill>
                        <a:effectLst/>
                        <a:latin typeface="Century Gothic" pitchFamily="34" charset="0"/>
                        <a:ea typeface="Century Gothic" pitchFamily="34" charset="0"/>
                        <a:cs typeface="Century Gothic" pitchFamily="34" charset="0"/>
                        <a:sym typeface="Century Gothic" pitchFamily="34" charset="0"/>
                      </a:endParaRPr>
                    </a:p>
                  </a:txBody>
                  <a:tcPr marL="6453" marR="6453" marT="6453" marB="6453"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FFF2B6"/>
                    </a:solidFill>
                  </a:tcPr>
                </a:tc>
                <a:tc>
                  <a:txBody>
                    <a:bodyPr/>
                    <a:lstStyle/>
                    <a:p>
                      <a:pPr marL="0" marR="0" lvl="0" indent="0" algn="l" defTabSz="914400" rtl="0" eaLnBrk="1" fontAlgn="base" latinLnBrk="0" hangingPunct="0">
                        <a:lnSpc>
                          <a:spcPct val="100000"/>
                        </a:lnSpc>
                        <a:spcBef>
                          <a:spcPct val="0"/>
                        </a:spcBef>
                        <a:spcAft>
                          <a:spcPct val="0"/>
                        </a:spcAft>
                        <a:buClrTx/>
                        <a:buSzTx/>
                        <a:buFontTx/>
                        <a:buNone/>
                        <a:tabLst/>
                      </a:pPr>
                      <a:r>
                        <a:rPr kumimoji="0" lang="it-IT" sz="800" b="0" i="0" u="none" strike="noStrike" cap="none" normalizeH="0" baseline="0" smtClean="0">
                          <a:ln>
                            <a:noFill/>
                          </a:ln>
                          <a:solidFill>
                            <a:srgbClr val="000000"/>
                          </a:solidFill>
                          <a:effectLst/>
                          <a:latin typeface="Calibri" pitchFamily="34" charset="0"/>
                          <a:cs typeface="Calibri" pitchFamily="34" charset="0"/>
                          <a:sym typeface="Calibri" pitchFamily="34" charset="0"/>
                        </a:rPr>
                        <a:t> €                               6 </a:t>
                      </a:r>
                      <a:endParaRPr kumimoji="0" lang="it-IT" sz="6600" b="0" i="0" u="none" strike="noStrike" cap="none" normalizeH="0" baseline="0" smtClean="0">
                        <a:ln>
                          <a:noFill/>
                        </a:ln>
                        <a:solidFill>
                          <a:srgbClr val="04617B"/>
                        </a:solidFill>
                        <a:effectLst/>
                        <a:latin typeface="Century Gothic" pitchFamily="34" charset="0"/>
                        <a:ea typeface="Century Gothic" pitchFamily="34" charset="0"/>
                        <a:cs typeface="Century Gothic" pitchFamily="34" charset="0"/>
                        <a:sym typeface="Century Gothic" pitchFamily="34" charset="0"/>
                      </a:endParaRPr>
                    </a:p>
                  </a:txBody>
                  <a:tcPr marL="6453" marR="6453" marT="6453" marB="6453"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FFF2B6"/>
                    </a:solidFill>
                  </a:tcPr>
                </a:tc>
                <a:tc>
                  <a:txBody>
                    <a:bodyPr/>
                    <a:lstStyle/>
                    <a:p>
                      <a:pPr marL="0" marR="0" lvl="0" indent="0" algn="l" defTabSz="914400" rtl="0" eaLnBrk="1" fontAlgn="base" latinLnBrk="0" hangingPunct="0">
                        <a:lnSpc>
                          <a:spcPct val="100000"/>
                        </a:lnSpc>
                        <a:spcBef>
                          <a:spcPct val="0"/>
                        </a:spcBef>
                        <a:spcAft>
                          <a:spcPct val="0"/>
                        </a:spcAft>
                        <a:buClrTx/>
                        <a:buSzTx/>
                        <a:buFontTx/>
                        <a:buNone/>
                        <a:tabLst/>
                      </a:pPr>
                      <a:r>
                        <a:rPr kumimoji="0" lang="it-IT" sz="800" b="0" i="0" u="none" strike="noStrike" cap="none" normalizeH="0" baseline="0" smtClean="0">
                          <a:ln>
                            <a:noFill/>
                          </a:ln>
                          <a:solidFill>
                            <a:srgbClr val="000000"/>
                          </a:solidFill>
                          <a:effectLst/>
                          <a:latin typeface="Calibri" pitchFamily="34" charset="0"/>
                          <a:cs typeface="Calibri" pitchFamily="34" charset="0"/>
                          <a:sym typeface="Calibri" pitchFamily="34" charset="0"/>
                        </a:rPr>
                        <a:t> €                               3 </a:t>
                      </a:r>
                      <a:endParaRPr kumimoji="0" lang="it-IT" sz="6600" b="0" i="0" u="none" strike="noStrike" cap="none" normalizeH="0" baseline="0" smtClean="0">
                        <a:ln>
                          <a:noFill/>
                        </a:ln>
                        <a:solidFill>
                          <a:srgbClr val="04617B"/>
                        </a:solidFill>
                        <a:effectLst/>
                        <a:latin typeface="Century Gothic" pitchFamily="34" charset="0"/>
                        <a:ea typeface="Century Gothic" pitchFamily="34" charset="0"/>
                        <a:cs typeface="Century Gothic" pitchFamily="34" charset="0"/>
                        <a:sym typeface="Century Gothic" pitchFamily="34" charset="0"/>
                      </a:endParaRPr>
                    </a:p>
                  </a:txBody>
                  <a:tcPr marL="6453" marR="6453" marT="6453" marB="6453"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FFF2B6"/>
                    </a:solidFill>
                  </a:tcPr>
                </a:tc>
                <a:tc>
                  <a:txBody>
                    <a:bodyPr/>
                    <a:lstStyle/>
                    <a:p>
                      <a:pPr marL="0" marR="0" lvl="0" indent="0" algn="l" defTabSz="914400" rtl="0" eaLnBrk="1" fontAlgn="base" latinLnBrk="0" hangingPunct="0">
                        <a:lnSpc>
                          <a:spcPct val="100000"/>
                        </a:lnSpc>
                        <a:spcBef>
                          <a:spcPct val="0"/>
                        </a:spcBef>
                        <a:spcAft>
                          <a:spcPct val="0"/>
                        </a:spcAft>
                        <a:buClrTx/>
                        <a:buSzTx/>
                        <a:buFontTx/>
                        <a:buNone/>
                        <a:tabLst/>
                      </a:pPr>
                      <a:r>
                        <a:rPr kumimoji="0" lang="it-IT" sz="800" b="0" i="0" u="none" strike="noStrike" cap="none" normalizeH="0" baseline="0" smtClean="0">
                          <a:ln>
                            <a:noFill/>
                          </a:ln>
                          <a:solidFill>
                            <a:srgbClr val="000000"/>
                          </a:solidFill>
                          <a:effectLst/>
                          <a:latin typeface="Calibri" pitchFamily="34" charset="0"/>
                          <a:cs typeface="Calibri" pitchFamily="34" charset="0"/>
                          <a:sym typeface="Calibri" pitchFamily="34" charset="0"/>
                        </a:rPr>
                        <a:t> €                              13 </a:t>
                      </a:r>
                      <a:endParaRPr kumimoji="0" lang="it-IT" sz="6600" b="0" i="0" u="none" strike="noStrike" cap="none" normalizeH="0" baseline="0" smtClean="0">
                        <a:ln>
                          <a:noFill/>
                        </a:ln>
                        <a:solidFill>
                          <a:srgbClr val="04617B"/>
                        </a:solidFill>
                        <a:effectLst/>
                        <a:latin typeface="Century Gothic" pitchFamily="34" charset="0"/>
                        <a:ea typeface="Century Gothic" pitchFamily="34" charset="0"/>
                        <a:cs typeface="Century Gothic" pitchFamily="34" charset="0"/>
                        <a:sym typeface="Century Gothic" pitchFamily="34" charset="0"/>
                      </a:endParaRPr>
                    </a:p>
                  </a:txBody>
                  <a:tcPr marL="6453" marR="6453" marT="6453" marB="6453"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FFF2B6"/>
                    </a:solidFill>
                  </a:tcPr>
                </a:tc>
              </a:tr>
              <a:tr h="261938">
                <a:tc>
                  <a:txBody>
                    <a:bodyPr/>
                    <a:lstStyle/>
                    <a:p>
                      <a:pPr marL="0" marR="0" lvl="0" indent="0" algn="l" defTabSz="914400" rtl="0" eaLnBrk="1" fontAlgn="base" latinLnBrk="0" hangingPunct="0">
                        <a:lnSpc>
                          <a:spcPct val="100000"/>
                        </a:lnSpc>
                        <a:spcBef>
                          <a:spcPct val="0"/>
                        </a:spcBef>
                        <a:spcAft>
                          <a:spcPct val="0"/>
                        </a:spcAft>
                        <a:buClrTx/>
                        <a:buSzTx/>
                        <a:buFontTx/>
                        <a:buNone/>
                        <a:tabLst/>
                      </a:pPr>
                      <a:r>
                        <a:rPr kumimoji="0" lang="it-IT" sz="800" b="0" i="0" u="none" strike="noStrike" cap="none" normalizeH="0" baseline="0" smtClean="0">
                          <a:ln>
                            <a:noFill/>
                          </a:ln>
                          <a:solidFill>
                            <a:srgbClr val="000000"/>
                          </a:solidFill>
                          <a:effectLst/>
                          <a:latin typeface="Calibri" pitchFamily="34" charset="0"/>
                          <a:cs typeface="Calibri" pitchFamily="34" charset="0"/>
                          <a:sym typeface="Calibri" pitchFamily="34" charset="0"/>
                        </a:rPr>
                        <a:t>- oneri finanziari</a:t>
                      </a:r>
                      <a:endParaRPr kumimoji="0" lang="it-IT" sz="6600" b="0" i="0" u="none" strike="noStrike" cap="none" normalizeH="0" baseline="0" smtClean="0">
                        <a:ln>
                          <a:noFill/>
                        </a:ln>
                        <a:solidFill>
                          <a:srgbClr val="04617B"/>
                        </a:solidFill>
                        <a:effectLst/>
                        <a:latin typeface="Century Gothic" pitchFamily="34" charset="0"/>
                        <a:ea typeface="Century Gothic" pitchFamily="34" charset="0"/>
                        <a:cs typeface="Century Gothic" pitchFamily="34" charset="0"/>
                        <a:sym typeface="Century Gothic" pitchFamily="34" charset="0"/>
                      </a:endParaRPr>
                    </a:p>
                  </a:txBody>
                  <a:tcPr marL="6453" marR="6453" marT="6453" marB="6453"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FFF2B6"/>
                    </a:solidFill>
                  </a:tcPr>
                </a:tc>
                <a:tc>
                  <a:txBody>
                    <a:bodyPr/>
                    <a:lstStyle/>
                    <a:p>
                      <a:pPr marL="0" marR="0" lvl="0" indent="0" algn="l" defTabSz="914400" rtl="0" eaLnBrk="1" fontAlgn="base" latinLnBrk="0" hangingPunct="0">
                        <a:lnSpc>
                          <a:spcPct val="100000"/>
                        </a:lnSpc>
                        <a:spcBef>
                          <a:spcPct val="0"/>
                        </a:spcBef>
                        <a:spcAft>
                          <a:spcPct val="0"/>
                        </a:spcAft>
                        <a:buClrTx/>
                        <a:buSzTx/>
                        <a:buFontTx/>
                        <a:buNone/>
                        <a:tabLst/>
                      </a:pPr>
                      <a:r>
                        <a:rPr kumimoji="0" lang="it-IT" sz="800" b="0" i="0" u="none" strike="noStrike" cap="none" normalizeH="0" baseline="0" smtClean="0">
                          <a:ln>
                            <a:noFill/>
                          </a:ln>
                          <a:solidFill>
                            <a:srgbClr val="000000"/>
                          </a:solidFill>
                          <a:effectLst/>
                          <a:latin typeface="Calibri" pitchFamily="34" charset="0"/>
                          <a:cs typeface="Calibri" pitchFamily="34" charset="0"/>
                          <a:sym typeface="Calibri" pitchFamily="34" charset="0"/>
                        </a:rPr>
                        <a:t> €                         1.501 </a:t>
                      </a:r>
                      <a:endParaRPr kumimoji="0" lang="it-IT" sz="6600" b="0" i="0" u="none" strike="noStrike" cap="none" normalizeH="0" baseline="0" smtClean="0">
                        <a:ln>
                          <a:noFill/>
                        </a:ln>
                        <a:solidFill>
                          <a:srgbClr val="04617B"/>
                        </a:solidFill>
                        <a:effectLst/>
                        <a:latin typeface="Century Gothic" pitchFamily="34" charset="0"/>
                        <a:ea typeface="Century Gothic" pitchFamily="34" charset="0"/>
                        <a:cs typeface="Century Gothic" pitchFamily="34" charset="0"/>
                        <a:sym typeface="Century Gothic" pitchFamily="34" charset="0"/>
                      </a:endParaRPr>
                    </a:p>
                  </a:txBody>
                  <a:tcPr marL="6453" marR="6453" marT="6453" marB="6453"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FFF2B6"/>
                    </a:solidFill>
                  </a:tcPr>
                </a:tc>
                <a:tc>
                  <a:txBody>
                    <a:bodyPr/>
                    <a:lstStyle/>
                    <a:p>
                      <a:pPr marL="0" marR="0" lvl="0" indent="0" algn="l" defTabSz="914400" rtl="0" eaLnBrk="1" fontAlgn="base" latinLnBrk="0" hangingPunct="0">
                        <a:lnSpc>
                          <a:spcPct val="100000"/>
                        </a:lnSpc>
                        <a:spcBef>
                          <a:spcPct val="0"/>
                        </a:spcBef>
                        <a:spcAft>
                          <a:spcPct val="0"/>
                        </a:spcAft>
                        <a:buClrTx/>
                        <a:buSzTx/>
                        <a:buFontTx/>
                        <a:buNone/>
                        <a:tabLst/>
                      </a:pPr>
                      <a:r>
                        <a:rPr kumimoji="0" lang="it-IT" sz="800" b="0" i="0" u="none" strike="noStrike" cap="none" normalizeH="0" baseline="0" smtClean="0">
                          <a:ln>
                            <a:noFill/>
                          </a:ln>
                          <a:solidFill>
                            <a:srgbClr val="000000"/>
                          </a:solidFill>
                          <a:effectLst/>
                          <a:latin typeface="Calibri" pitchFamily="34" charset="0"/>
                          <a:cs typeface="Calibri" pitchFamily="34" charset="0"/>
                          <a:sym typeface="Calibri" pitchFamily="34" charset="0"/>
                        </a:rPr>
                        <a:t> €                         1.368 </a:t>
                      </a:r>
                      <a:endParaRPr kumimoji="0" lang="it-IT" sz="6600" b="0" i="0" u="none" strike="noStrike" cap="none" normalizeH="0" baseline="0" smtClean="0">
                        <a:ln>
                          <a:noFill/>
                        </a:ln>
                        <a:solidFill>
                          <a:srgbClr val="04617B"/>
                        </a:solidFill>
                        <a:effectLst/>
                        <a:latin typeface="Century Gothic" pitchFamily="34" charset="0"/>
                        <a:ea typeface="Century Gothic" pitchFamily="34" charset="0"/>
                        <a:cs typeface="Century Gothic" pitchFamily="34" charset="0"/>
                        <a:sym typeface="Century Gothic" pitchFamily="34" charset="0"/>
                      </a:endParaRPr>
                    </a:p>
                  </a:txBody>
                  <a:tcPr marL="6453" marR="6453" marT="6453" marB="6453"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FFF2B6"/>
                    </a:solidFill>
                  </a:tcPr>
                </a:tc>
                <a:tc>
                  <a:txBody>
                    <a:bodyPr/>
                    <a:lstStyle/>
                    <a:p>
                      <a:pPr marL="0" marR="0" lvl="0" indent="0" algn="l" defTabSz="914400" rtl="0" eaLnBrk="1" fontAlgn="base" latinLnBrk="0" hangingPunct="0">
                        <a:lnSpc>
                          <a:spcPct val="100000"/>
                        </a:lnSpc>
                        <a:spcBef>
                          <a:spcPct val="0"/>
                        </a:spcBef>
                        <a:spcAft>
                          <a:spcPct val="0"/>
                        </a:spcAft>
                        <a:buClrTx/>
                        <a:buSzTx/>
                        <a:buFontTx/>
                        <a:buNone/>
                        <a:tabLst/>
                      </a:pPr>
                      <a:r>
                        <a:rPr kumimoji="0" lang="it-IT" sz="800" b="0" i="0" u="none" strike="noStrike" cap="none" normalizeH="0" baseline="0" smtClean="0">
                          <a:ln>
                            <a:noFill/>
                          </a:ln>
                          <a:solidFill>
                            <a:srgbClr val="000000"/>
                          </a:solidFill>
                          <a:effectLst/>
                          <a:latin typeface="Calibri" pitchFamily="34" charset="0"/>
                          <a:cs typeface="Calibri" pitchFamily="34" charset="0"/>
                          <a:sym typeface="Calibri" pitchFamily="34" charset="0"/>
                        </a:rPr>
                        <a:t> €                         1.231 </a:t>
                      </a:r>
                      <a:endParaRPr kumimoji="0" lang="it-IT" sz="6600" b="0" i="0" u="none" strike="noStrike" cap="none" normalizeH="0" baseline="0" smtClean="0">
                        <a:ln>
                          <a:noFill/>
                        </a:ln>
                        <a:solidFill>
                          <a:srgbClr val="04617B"/>
                        </a:solidFill>
                        <a:effectLst/>
                        <a:latin typeface="Century Gothic" pitchFamily="34" charset="0"/>
                        <a:ea typeface="Century Gothic" pitchFamily="34" charset="0"/>
                        <a:cs typeface="Century Gothic" pitchFamily="34" charset="0"/>
                        <a:sym typeface="Century Gothic" pitchFamily="34" charset="0"/>
                      </a:endParaRPr>
                    </a:p>
                  </a:txBody>
                  <a:tcPr marL="6453" marR="6453" marT="6453" marB="6453"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FFF2B6"/>
                    </a:solidFill>
                  </a:tcPr>
                </a:tc>
              </a:tr>
              <a:tr h="261938">
                <a:tc>
                  <a:txBody>
                    <a:bodyPr/>
                    <a:lstStyle/>
                    <a:p>
                      <a:pPr marL="0" marR="0" lvl="0" indent="0" algn="l" defTabSz="914400" rtl="0" eaLnBrk="1" fontAlgn="base" latinLnBrk="0" hangingPunct="0">
                        <a:lnSpc>
                          <a:spcPct val="100000"/>
                        </a:lnSpc>
                        <a:spcBef>
                          <a:spcPct val="0"/>
                        </a:spcBef>
                        <a:spcAft>
                          <a:spcPct val="0"/>
                        </a:spcAft>
                        <a:buClrTx/>
                        <a:buSzTx/>
                        <a:buFontTx/>
                        <a:buNone/>
                        <a:tabLst/>
                      </a:pPr>
                      <a:r>
                        <a:rPr kumimoji="0" lang="it-IT" sz="800" b="0" i="0" u="none" strike="noStrike" cap="none" normalizeH="0" baseline="0" smtClean="0">
                          <a:ln>
                            <a:noFill/>
                          </a:ln>
                          <a:solidFill>
                            <a:srgbClr val="000000"/>
                          </a:solidFill>
                          <a:effectLst/>
                          <a:latin typeface="Calibri" pitchFamily="34" charset="0"/>
                          <a:cs typeface="Calibri" pitchFamily="34" charset="0"/>
                          <a:sym typeface="Calibri" pitchFamily="34" charset="0"/>
                        </a:rPr>
                        <a:t>RISULTATO PRIMA DELLE IMPOSTE</a:t>
                      </a:r>
                      <a:endParaRPr kumimoji="0" lang="it-IT" sz="6600" b="0" i="0" u="none" strike="noStrike" cap="none" normalizeH="0" baseline="0" smtClean="0">
                        <a:ln>
                          <a:noFill/>
                        </a:ln>
                        <a:solidFill>
                          <a:srgbClr val="04617B"/>
                        </a:solidFill>
                        <a:effectLst/>
                        <a:latin typeface="Century Gothic" pitchFamily="34" charset="0"/>
                        <a:ea typeface="Century Gothic" pitchFamily="34" charset="0"/>
                        <a:cs typeface="Century Gothic" pitchFamily="34" charset="0"/>
                        <a:sym typeface="Century Gothic" pitchFamily="34" charset="0"/>
                      </a:endParaRPr>
                    </a:p>
                  </a:txBody>
                  <a:tcPr marL="6453" marR="6453" marT="6453" marB="6453"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FFF2B6"/>
                    </a:solidFill>
                  </a:tcPr>
                </a:tc>
                <a:tc>
                  <a:txBody>
                    <a:bodyPr/>
                    <a:lstStyle/>
                    <a:p>
                      <a:pPr marL="0" marR="0" lvl="0" indent="0" algn="l" defTabSz="914400" rtl="0" eaLnBrk="1" fontAlgn="base" latinLnBrk="0" hangingPunct="0">
                        <a:lnSpc>
                          <a:spcPct val="100000"/>
                        </a:lnSpc>
                        <a:spcBef>
                          <a:spcPct val="0"/>
                        </a:spcBef>
                        <a:spcAft>
                          <a:spcPct val="0"/>
                        </a:spcAft>
                        <a:buClrTx/>
                        <a:buSzTx/>
                        <a:buFontTx/>
                        <a:buNone/>
                        <a:tabLst/>
                      </a:pPr>
                      <a:r>
                        <a:rPr kumimoji="0" lang="it-IT" sz="800" b="0" i="0" u="none" strike="noStrike" cap="none" normalizeH="0" baseline="0" smtClean="0">
                          <a:ln>
                            <a:noFill/>
                          </a:ln>
                          <a:solidFill>
                            <a:srgbClr val="000000"/>
                          </a:solidFill>
                          <a:effectLst/>
                          <a:latin typeface="Calibri" pitchFamily="34" charset="0"/>
                          <a:cs typeface="Calibri" pitchFamily="34" charset="0"/>
                          <a:sym typeface="Calibri" pitchFamily="34" charset="0"/>
                        </a:rPr>
                        <a:t> €              10.953,33 </a:t>
                      </a:r>
                      <a:endParaRPr kumimoji="0" lang="it-IT" sz="6600" b="0" i="0" u="none" strike="noStrike" cap="none" normalizeH="0" baseline="0" smtClean="0">
                        <a:ln>
                          <a:noFill/>
                        </a:ln>
                        <a:solidFill>
                          <a:srgbClr val="04617B"/>
                        </a:solidFill>
                        <a:effectLst/>
                        <a:latin typeface="Century Gothic" pitchFamily="34" charset="0"/>
                        <a:ea typeface="Century Gothic" pitchFamily="34" charset="0"/>
                        <a:cs typeface="Century Gothic" pitchFamily="34" charset="0"/>
                        <a:sym typeface="Century Gothic" pitchFamily="34" charset="0"/>
                      </a:endParaRPr>
                    </a:p>
                  </a:txBody>
                  <a:tcPr marL="6453" marR="6453" marT="6453" marB="6453"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FFF2B6"/>
                    </a:solidFill>
                  </a:tcPr>
                </a:tc>
                <a:tc>
                  <a:txBody>
                    <a:bodyPr/>
                    <a:lstStyle/>
                    <a:p>
                      <a:pPr marL="0" marR="0" lvl="0" indent="0" algn="l" defTabSz="914400" rtl="0" eaLnBrk="1" fontAlgn="base" latinLnBrk="0" hangingPunct="0">
                        <a:lnSpc>
                          <a:spcPct val="100000"/>
                        </a:lnSpc>
                        <a:spcBef>
                          <a:spcPct val="0"/>
                        </a:spcBef>
                        <a:spcAft>
                          <a:spcPct val="0"/>
                        </a:spcAft>
                        <a:buClrTx/>
                        <a:buSzTx/>
                        <a:buFontTx/>
                        <a:buNone/>
                        <a:tabLst/>
                      </a:pPr>
                      <a:r>
                        <a:rPr kumimoji="0" lang="it-IT" sz="800" b="0" i="0" u="none" strike="noStrike" cap="none" normalizeH="0" baseline="0" smtClean="0">
                          <a:ln>
                            <a:noFill/>
                          </a:ln>
                          <a:solidFill>
                            <a:srgbClr val="000000"/>
                          </a:solidFill>
                          <a:effectLst/>
                          <a:latin typeface="Calibri" pitchFamily="34" charset="0"/>
                          <a:cs typeface="Calibri" pitchFamily="34" charset="0"/>
                          <a:sym typeface="Calibri" pitchFamily="34" charset="0"/>
                        </a:rPr>
                        <a:t> €              18.400,66 </a:t>
                      </a:r>
                      <a:endParaRPr kumimoji="0" lang="it-IT" sz="6600" b="0" i="0" u="none" strike="noStrike" cap="none" normalizeH="0" baseline="0" smtClean="0">
                        <a:ln>
                          <a:noFill/>
                        </a:ln>
                        <a:solidFill>
                          <a:srgbClr val="04617B"/>
                        </a:solidFill>
                        <a:effectLst/>
                        <a:latin typeface="Century Gothic" pitchFamily="34" charset="0"/>
                        <a:ea typeface="Century Gothic" pitchFamily="34" charset="0"/>
                        <a:cs typeface="Century Gothic" pitchFamily="34" charset="0"/>
                        <a:sym typeface="Century Gothic" pitchFamily="34" charset="0"/>
                      </a:endParaRPr>
                    </a:p>
                  </a:txBody>
                  <a:tcPr marL="6453" marR="6453" marT="6453" marB="6453"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FFF2B6"/>
                    </a:solidFill>
                  </a:tcPr>
                </a:tc>
                <a:tc>
                  <a:txBody>
                    <a:bodyPr/>
                    <a:lstStyle/>
                    <a:p>
                      <a:pPr marL="0" marR="0" lvl="0" indent="0" algn="l" defTabSz="914400" rtl="0" eaLnBrk="1" fontAlgn="base" latinLnBrk="0" hangingPunct="0">
                        <a:lnSpc>
                          <a:spcPct val="100000"/>
                        </a:lnSpc>
                        <a:spcBef>
                          <a:spcPct val="0"/>
                        </a:spcBef>
                        <a:spcAft>
                          <a:spcPct val="0"/>
                        </a:spcAft>
                        <a:buClrTx/>
                        <a:buSzTx/>
                        <a:buFontTx/>
                        <a:buNone/>
                        <a:tabLst/>
                      </a:pPr>
                      <a:r>
                        <a:rPr kumimoji="0" lang="it-IT" sz="800" b="0" i="0" u="none" strike="noStrike" cap="none" normalizeH="0" baseline="0" smtClean="0">
                          <a:ln>
                            <a:noFill/>
                          </a:ln>
                          <a:solidFill>
                            <a:srgbClr val="000000"/>
                          </a:solidFill>
                          <a:effectLst/>
                          <a:latin typeface="Calibri" pitchFamily="34" charset="0"/>
                          <a:cs typeface="Calibri" pitchFamily="34" charset="0"/>
                          <a:sym typeface="Calibri" pitchFamily="34" charset="0"/>
                        </a:rPr>
                        <a:t> €              26.879,60 </a:t>
                      </a:r>
                      <a:endParaRPr kumimoji="0" lang="it-IT" sz="6600" b="0" i="0" u="none" strike="noStrike" cap="none" normalizeH="0" baseline="0" smtClean="0">
                        <a:ln>
                          <a:noFill/>
                        </a:ln>
                        <a:solidFill>
                          <a:srgbClr val="04617B"/>
                        </a:solidFill>
                        <a:effectLst/>
                        <a:latin typeface="Century Gothic" pitchFamily="34" charset="0"/>
                        <a:ea typeface="Century Gothic" pitchFamily="34" charset="0"/>
                        <a:cs typeface="Century Gothic" pitchFamily="34" charset="0"/>
                        <a:sym typeface="Century Gothic" pitchFamily="34" charset="0"/>
                      </a:endParaRPr>
                    </a:p>
                  </a:txBody>
                  <a:tcPr marL="6453" marR="6453" marT="6453" marB="6453"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FFF2B6"/>
                    </a:solidFill>
                  </a:tcPr>
                </a:tc>
              </a:tr>
              <a:tr h="180975">
                <a:tc>
                  <a:txBody>
                    <a:bodyPr/>
                    <a:lstStyle/>
                    <a:p>
                      <a:pPr marL="0" marR="0" lvl="0" indent="0" algn="l" defTabSz="914400" rtl="0" eaLnBrk="1" fontAlgn="base" latinLnBrk="0" hangingPunct="0">
                        <a:lnSpc>
                          <a:spcPct val="100000"/>
                        </a:lnSpc>
                        <a:spcBef>
                          <a:spcPct val="0"/>
                        </a:spcBef>
                        <a:spcAft>
                          <a:spcPct val="0"/>
                        </a:spcAft>
                        <a:buClrTx/>
                        <a:buSzTx/>
                        <a:buFontTx/>
                        <a:buNone/>
                        <a:tabLst/>
                      </a:pPr>
                      <a:r>
                        <a:rPr kumimoji="0" lang="it-IT" sz="800" b="0" i="0" u="none" strike="noStrike" cap="none" normalizeH="0" baseline="0" smtClean="0">
                          <a:ln>
                            <a:noFill/>
                          </a:ln>
                          <a:solidFill>
                            <a:srgbClr val="000000"/>
                          </a:solidFill>
                          <a:effectLst/>
                          <a:latin typeface="Calibri" pitchFamily="34" charset="0"/>
                          <a:cs typeface="Calibri" pitchFamily="34" charset="0"/>
                          <a:sym typeface="Calibri" pitchFamily="34" charset="0"/>
                        </a:rPr>
                        <a:t>-  IMPOSTE D'ESERCIZIO (IRAP)</a:t>
                      </a:r>
                      <a:endParaRPr kumimoji="0" lang="it-IT" sz="6600" b="0" i="0" u="none" strike="noStrike" cap="none" normalizeH="0" baseline="0" smtClean="0">
                        <a:ln>
                          <a:noFill/>
                        </a:ln>
                        <a:solidFill>
                          <a:srgbClr val="04617B"/>
                        </a:solidFill>
                        <a:effectLst/>
                        <a:latin typeface="Century Gothic" pitchFamily="34" charset="0"/>
                        <a:ea typeface="Century Gothic" pitchFamily="34" charset="0"/>
                        <a:cs typeface="Century Gothic" pitchFamily="34" charset="0"/>
                        <a:sym typeface="Century Gothic" pitchFamily="34" charset="0"/>
                      </a:endParaRPr>
                    </a:p>
                  </a:txBody>
                  <a:tcPr marL="6453" marR="6453" marT="6453" marB="6453"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FFF2B6"/>
                    </a:solidFill>
                  </a:tcPr>
                </a:tc>
                <a:tc>
                  <a:txBody>
                    <a:bodyPr/>
                    <a:lstStyle/>
                    <a:p>
                      <a:pPr marL="0" marR="0" lvl="0" indent="0" algn="l" defTabSz="914400" rtl="0" eaLnBrk="1" fontAlgn="base" latinLnBrk="0" hangingPunct="0">
                        <a:lnSpc>
                          <a:spcPct val="100000"/>
                        </a:lnSpc>
                        <a:spcBef>
                          <a:spcPct val="0"/>
                        </a:spcBef>
                        <a:spcAft>
                          <a:spcPct val="0"/>
                        </a:spcAft>
                        <a:buClrTx/>
                        <a:buSzTx/>
                        <a:buFontTx/>
                        <a:buNone/>
                        <a:tabLst/>
                      </a:pPr>
                      <a:r>
                        <a:rPr kumimoji="0" lang="it-IT" sz="800" b="0" i="0" u="none" strike="noStrike" cap="none" normalizeH="0" baseline="0" smtClean="0">
                          <a:ln>
                            <a:noFill/>
                          </a:ln>
                          <a:solidFill>
                            <a:srgbClr val="000000"/>
                          </a:solidFill>
                          <a:effectLst/>
                          <a:latin typeface="Calibri" pitchFamily="34" charset="0"/>
                          <a:cs typeface="Calibri" pitchFamily="34" charset="0"/>
                          <a:sym typeface="Calibri" pitchFamily="34" charset="0"/>
                        </a:rPr>
                        <a:t> €                 5.048,49 </a:t>
                      </a:r>
                      <a:endParaRPr kumimoji="0" lang="it-IT" sz="6600" b="0" i="0" u="none" strike="noStrike" cap="none" normalizeH="0" baseline="0" smtClean="0">
                        <a:ln>
                          <a:noFill/>
                        </a:ln>
                        <a:solidFill>
                          <a:srgbClr val="04617B"/>
                        </a:solidFill>
                        <a:effectLst/>
                        <a:latin typeface="Century Gothic" pitchFamily="34" charset="0"/>
                        <a:ea typeface="Century Gothic" pitchFamily="34" charset="0"/>
                        <a:cs typeface="Century Gothic" pitchFamily="34" charset="0"/>
                        <a:sym typeface="Century Gothic" pitchFamily="34" charset="0"/>
                      </a:endParaRPr>
                    </a:p>
                  </a:txBody>
                  <a:tcPr marL="6453" marR="6453" marT="6453" marB="6453"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FFF2B6"/>
                    </a:solidFill>
                  </a:tcPr>
                </a:tc>
                <a:tc>
                  <a:txBody>
                    <a:bodyPr/>
                    <a:lstStyle/>
                    <a:p>
                      <a:pPr marL="0" marR="0" lvl="0" indent="0" algn="l" defTabSz="914400" rtl="0" eaLnBrk="1" fontAlgn="base" latinLnBrk="0" hangingPunct="0">
                        <a:lnSpc>
                          <a:spcPct val="100000"/>
                        </a:lnSpc>
                        <a:spcBef>
                          <a:spcPct val="0"/>
                        </a:spcBef>
                        <a:spcAft>
                          <a:spcPct val="0"/>
                        </a:spcAft>
                        <a:buClrTx/>
                        <a:buSzTx/>
                        <a:buFontTx/>
                        <a:buNone/>
                        <a:tabLst/>
                      </a:pPr>
                      <a:r>
                        <a:rPr kumimoji="0" lang="it-IT" sz="800" b="0" i="0" u="none" strike="noStrike" cap="none" normalizeH="0" baseline="0" smtClean="0">
                          <a:ln>
                            <a:noFill/>
                          </a:ln>
                          <a:solidFill>
                            <a:srgbClr val="000000"/>
                          </a:solidFill>
                          <a:effectLst/>
                          <a:latin typeface="Calibri" pitchFamily="34" charset="0"/>
                          <a:cs typeface="Calibri" pitchFamily="34" charset="0"/>
                          <a:sym typeface="Calibri" pitchFamily="34" charset="0"/>
                        </a:rPr>
                        <a:t> €                 5.333,86 </a:t>
                      </a:r>
                      <a:endParaRPr kumimoji="0" lang="it-IT" sz="6600" b="0" i="0" u="none" strike="noStrike" cap="none" normalizeH="0" baseline="0" smtClean="0">
                        <a:ln>
                          <a:noFill/>
                        </a:ln>
                        <a:solidFill>
                          <a:srgbClr val="04617B"/>
                        </a:solidFill>
                        <a:effectLst/>
                        <a:latin typeface="Century Gothic" pitchFamily="34" charset="0"/>
                        <a:ea typeface="Century Gothic" pitchFamily="34" charset="0"/>
                        <a:cs typeface="Century Gothic" pitchFamily="34" charset="0"/>
                        <a:sym typeface="Century Gothic" pitchFamily="34" charset="0"/>
                      </a:endParaRPr>
                    </a:p>
                  </a:txBody>
                  <a:tcPr marL="6453" marR="6453" marT="6453" marB="6453"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FFF2B6"/>
                    </a:solidFill>
                  </a:tcPr>
                </a:tc>
                <a:tc>
                  <a:txBody>
                    <a:bodyPr/>
                    <a:lstStyle/>
                    <a:p>
                      <a:pPr marL="0" marR="0" lvl="0" indent="0" algn="l" defTabSz="914400" rtl="0" eaLnBrk="1" fontAlgn="base" latinLnBrk="0" hangingPunct="0">
                        <a:lnSpc>
                          <a:spcPct val="100000"/>
                        </a:lnSpc>
                        <a:spcBef>
                          <a:spcPct val="0"/>
                        </a:spcBef>
                        <a:spcAft>
                          <a:spcPct val="0"/>
                        </a:spcAft>
                        <a:buClrTx/>
                        <a:buSzTx/>
                        <a:buFontTx/>
                        <a:buNone/>
                        <a:tabLst/>
                      </a:pPr>
                      <a:r>
                        <a:rPr kumimoji="0" lang="it-IT" sz="800" b="0" i="0" u="none" strike="noStrike" cap="none" normalizeH="0" baseline="0" smtClean="0">
                          <a:ln>
                            <a:noFill/>
                          </a:ln>
                          <a:solidFill>
                            <a:srgbClr val="000000"/>
                          </a:solidFill>
                          <a:effectLst/>
                          <a:latin typeface="Calibri" pitchFamily="34" charset="0"/>
                          <a:cs typeface="Calibri" pitchFamily="34" charset="0"/>
                          <a:sym typeface="Calibri" pitchFamily="34" charset="0"/>
                        </a:rPr>
                        <a:t> €                 5.658,81 </a:t>
                      </a:r>
                      <a:endParaRPr kumimoji="0" lang="it-IT" sz="6600" b="0" i="0" u="none" strike="noStrike" cap="none" normalizeH="0" baseline="0" smtClean="0">
                        <a:ln>
                          <a:noFill/>
                        </a:ln>
                        <a:solidFill>
                          <a:srgbClr val="04617B"/>
                        </a:solidFill>
                        <a:effectLst/>
                        <a:latin typeface="Century Gothic" pitchFamily="34" charset="0"/>
                        <a:ea typeface="Century Gothic" pitchFamily="34" charset="0"/>
                        <a:cs typeface="Century Gothic" pitchFamily="34" charset="0"/>
                        <a:sym typeface="Century Gothic" pitchFamily="34" charset="0"/>
                      </a:endParaRPr>
                    </a:p>
                  </a:txBody>
                  <a:tcPr marL="6453" marR="6453" marT="6453" marB="6453"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FFF2B6"/>
                    </a:solidFill>
                  </a:tcPr>
                </a:tc>
              </a:tr>
              <a:tr h="180975">
                <a:tc>
                  <a:txBody>
                    <a:bodyPr/>
                    <a:lstStyle/>
                    <a:p>
                      <a:pPr marL="0" marR="0" lvl="0" indent="0" algn="l" defTabSz="914400" rtl="0" eaLnBrk="1" fontAlgn="base" latinLnBrk="0" hangingPunct="0">
                        <a:lnSpc>
                          <a:spcPct val="100000"/>
                        </a:lnSpc>
                        <a:spcBef>
                          <a:spcPct val="0"/>
                        </a:spcBef>
                        <a:spcAft>
                          <a:spcPct val="0"/>
                        </a:spcAft>
                        <a:buClrTx/>
                        <a:buSzTx/>
                        <a:buFontTx/>
                        <a:buNone/>
                        <a:tabLst/>
                      </a:pPr>
                      <a:r>
                        <a:rPr kumimoji="0" lang="it-IT" sz="800" b="0" i="0" u="none" strike="noStrike" cap="none" normalizeH="0" baseline="0" smtClean="0">
                          <a:ln>
                            <a:noFill/>
                          </a:ln>
                          <a:solidFill>
                            <a:srgbClr val="000000"/>
                          </a:solidFill>
                          <a:effectLst/>
                          <a:latin typeface="Calibri" pitchFamily="34" charset="0"/>
                          <a:cs typeface="Calibri" pitchFamily="34" charset="0"/>
                          <a:sym typeface="Calibri" pitchFamily="34" charset="0"/>
                        </a:rPr>
                        <a:t>=UTILE/PERDITA D'ESERCIZIO</a:t>
                      </a:r>
                      <a:endParaRPr kumimoji="0" lang="it-IT" sz="6600" b="0" i="0" u="none" strike="noStrike" cap="none" normalizeH="0" baseline="0" smtClean="0">
                        <a:ln>
                          <a:noFill/>
                        </a:ln>
                        <a:solidFill>
                          <a:srgbClr val="04617B"/>
                        </a:solidFill>
                        <a:effectLst/>
                        <a:latin typeface="Century Gothic" pitchFamily="34" charset="0"/>
                        <a:ea typeface="Century Gothic" pitchFamily="34" charset="0"/>
                        <a:cs typeface="Century Gothic" pitchFamily="34" charset="0"/>
                        <a:sym typeface="Century Gothic" pitchFamily="34" charset="0"/>
                      </a:endParaRPr>
                    </a:p>
                  </a:txBody>
                  <a:tcPr marL="6453" marR="6453" marT="6453" marB="6453"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FFF2B6"/>
                    </a:solidFill>
                  </a:tcPr>
                </a:tc>
                <a:tc>
                  <a:txBody>
                    <a:bodyPr/>
                    <a:lstStyle/>
                    <a:p>
                      <a:pPr marL="0" marR="0" lvl="0" indent="0" algn="l" defTabSz="914400" rtl="0" eaLnBrk="1" fontAlgn="base" latinLnBrk="0" hangingPunct="0">
                        <a:lnSpc>
                          <a:spcPct val="100000"/>
                        </a:lnSpc>
                        <a:spcBef>
                          <a:spcPct val="0"/>
                        </a:spcBef>
                        <a:spcAft>
                          <a:spcPct val="0"/>
                        </a:spcAft>
                        <a:buClrTx/>
                        <a:buSzTx/>
                        <a:buFontTx/>
                        <a:buNone/>
                        <a:tabLst/>
                      </a:pPr>
                      <a:r>
                        <a:rPr kumimoji="0" lang="it-IT" sz="800" b="0" i="0" u="none" strike="noStrike" cap="none" normalizeH="0" baseline="0" smtClean="0">
                          <a:ln>
                            <a:noFill/>
                          </a:ln>
                          <a:solidFill>
                            <a:srgbClr val="000000"/>
                          </a:solidFill>
                          <a:effectLst/>
                          <a:latin typeface="Calibri" pitchFamily="34" charset="0"/>
                          <a:cs typeface="Calibri" pitchFamily="34" charset="0"/>
                          <a:sym typeface="Calibri" pitchFamily="34" charset="0"/>
                        </a:rPr>
                        <a:t> €                 5.904,85 </a:t>
                      </a:r>
                      <a:endParaRPr kumimoji="0" lang="it-IT" sz="6600" b="0" i="0" u="none" strike="noStrike" cap="none" normalizeH="0" baseline="0" smtClean="0">
                        <a:ln>
                          <a:noFill/>
                        </a:ln>
                        <a:solidFill>
                          <a:srgbClr val="04617B"/>
                        </a:solidFill>
                        <a:effectLst/>
                        <a:latin typeface="Century Gothic" pitchFamily="34" charset="0"/>
                        <a:ea typeface="Century Gothic" pitchFamily="34" charset="0"/>
                        <a:cs typeface="Century Gothic" pitchFamily="34" charset="0"/>
                        <a:sym typeface="Century Gothic" pitchFamily="34" charset="0"/>
                      </a:endParaRPr>
                    </a:p>
                  </a:txBody>
                  <a:tcPr marL="6453" marR="6453" marT="6453" marB="6453"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FFF2B6"/>
                    </a:solidFill>
                  </a:tcPr>
                </a:tc>
                <a:tc>
                  <a:txBody>
                    <a:bodyPr/>
                    <a:lstStyle/>
                    <a:p>
                      <a:pPr marL="0" marR="0" lvl="0" indent="0" algn="l" defTabSz="914400" rtl="0" eaLnBrk="1" fontAlgn="base" latinLnBrk="0" hangingPunct="0">
                        <a:lnSpc>
                          <a:spcPct val="100000"/>
                        </a:lnSpc>
                        <a:spcBef>
                          <a:spcPct val="0"/>
                        </a:spcBef>
                        <a:spcAft>
                          <a:spcPct val="0"/>
                        </a:spcAft>
                        <a:buClrTx/>
                        <a:buSzTx/>
                        <a:buFontTx/>
                        <a:buNone/>
                        <a:tabLst/>
                      </a:pPr>
                      <a:r>
                        <a:rPr kumimoji="0" lang="it-IT" sz="800" b="0" i="0" u="none" strike="noStrike" cap="none" normalizeH="0" baseline="0" smtClean="0">
                          <a:ln>
                            <a:noFill/>
                          </a:ln>
                          <a:solidFill>
                            <a:srgbClr val="000000"/>
                          </a:solidFill>
                          <a:effectLst/>
                          <a:latin typeface="Calibri" pitchFamily="34" charset="0"/>
                          <a:cs typeface="Calibri" pitchFamily="34" charset="0"/>
                          <a:sym typeface="Calibri" pitchFamily="34" charset="0"/>
                        </a:rPr>
                        <a:t> €              13.066,80 </a:t>
                      </a:r>
                      <a:endParaRPr kumimoji="0" lang="it-IT" sz="6600" b="0" i="0" u="none" strike="noStrike" cap="none" normalizeH="0" baseline="0" smtClean="0">
                        <a:ln>
                          <a:noFill/>
                        </a:ln>
                        <a:solidFill>
                          <a:srgbClr val="04617B"/>
                        </a:solidFill>
                        <a:effectLst/>
                        <a:latin typeface="Century Gothic" pitchFamily="34" charset="0"/>
                        <a:ea typeface="Century Gothic" pitchFamily="34" charset="0"/>
                        <a:cs typeface="Century Gothic" pitchFamily="34" charset="0"/>
                        <a:sym typeface="Century Gothic" pitchFamily="34" charset="0"/>
                      </a:endParaRPr>
                    </a:p>
                  </a:txBody>
                  <a:tcPr marL="6453" marR="6453" marT="6453" marB="6453"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FFF2B6"/>
                    </a:solidFill>
                  </a:tcPr>
                </a:tc>
                <a:tc>
                  <a:txBody>
                    <a:bodyPr/>
                    <a:lstStyle/>
                    <a:p>
                      <a:pPr marL="0" marR="0" lvl="0" indent="0" algn="l" defTabSz="914400" rtl="0" eaLnBrk="1" fontAlgn="base" latinLnBrk="0" hangingPunct="0">
                        <a:lnSpc>
                          <a:spcPct val="100000"/>
                        </a:lnSpc>
                        <a:spcBef>
                          <a:spcPct val="0"/>
                        </a:spcBef>
                        <a:spcAft>
                          <a:spcPct val="0"/>
                        </a:spcAft>
                        <a:buClrTx/>
                        <a:buSzTx/>
                        <a:buFontTx/>
                        <a:buNone/>
                        <a:tabLst/>
                      </a:pPr>
                      <a:r>
                        <a:rPr kumimoji="0" lang="it-IT" sz="800" b="0" i="0" u="none" strike="noStrike" cap="none" normalizeH="0" baseline="0" smtClean="0">
                          <a:ln>
                            <a:noFill/>
                          </a:ln>
                          <a:solidFill>
                            <a:srgbClr val="000000"/>
                          </a:solidFill>
                          <a:effectLst/>
                          <a:latin typeface="Calibri" pitchFamily="34" charset="0"/>
                          <a:cs typeface="Calibri" pitchFamily="34" charset="0"/>
                          <a:sym typeface="Calibri" pitchFamily="34" charset="0"/>
                        </a:rPr>
                        <a:t> €              21.220,79 </a:t>
                      </a:r>
                      <a:endParaRPr kumimoji="0" lang="it-IT" sz="6600" b="0" i="0" u="none" strike="noStrike" cap="none" normalizeH="0" baseline="0" smtClean="0">
                        <a:ln>
                          <a:noFill/>
                        </a:ln>
                        <a:solidFill>
                          <a:srgbClr val="04617B"/>
                        </a:solidFill>
                        <a:effectLst/>
                        <a:latin typeface="Century Gothic" pitchFamily="34" charset="0"/>
                        <a:ea typeface="Century Gothic" pitchFamily="34" charset="0"/>
                        <a:cs typeface="Century Gothic" pitchFamily="34" charset="0"/>
                        <a:sym typeface="Century Gothic" pitchFamily="34" charset="0"/>
                      </a:endParaRPr>
                    </a:p>
                  </a:txBody>
                  <a:tcPr marL="6453" marR="6453" marT="6453" marB="6453"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FFF2B6"/>
                    </a:solidFill>
                  </a:tcPr>
                </a:tc>
              </a:tr>
            </a:tbl>
          </a:graphicData>
        </a:graphic>
      </p:graphicFrame>
      <p:sp>
        <p:nvSpPr>
          <p:cNvPr id="23891" name="AutoShape 339"/>
          <p:cNvSpPr>
            <a:spLocks/>
          </p:cNvSpPr>
          <p:nvPr/>
        </p:nvSpPr>
        <p:spPr bwMode="auto">
          <a:xfrm>
            <a:off x="1000125" y="927100"/>
            <a:ext cx="4856163" cy="106838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599"/>
                </a:lnTo>
                <a:lnTo>
                  <a:pt x="0" y="21599"/>
                </a:lnTo>
                <a:close/>
              </a:path>
            </a:pathLst>
          </a:custGeom>
          <a:noFill/>
          <a:ln>
            <a:noFill/>
          </a:ln>
          <a:effectLst>
            <a:outerShdw blurRad="101600" dist="25400" dir="5400000" algn="ctr" rotWithShape="0">
              <a:srgbClr val="000000">
                <a:alpha val="7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Lst>
        </p:spPr>
        <p:txBody>
          <a:bodyPr lIns="0" tIns="0" rIns="0" bIns="0"/>
          <a:lstStyle/>
          <a:p>
            <a:r>
              <a:rPr lang="it-IT" sz="3500">
                <a:latin typeface="Lithos Pro" charset="0"/>
                <a:sym typeface="Lithos Pro" charset="0"/>
              </a:rPr>
              <a:t>Bilancio triennale</a:t>
            </a:r>
          </a:p>
          <a:p>
            <a:r>
              <a:rPr lang="it-IT" sz="3500">
                <a:latin typeface="Lithos Pro" charset="0"/>
                <a:sym typeface="Lithos Pro" charset="0"/>
              </a:rPr>
              <a:t>Conto economico</a:t>
            </a:r>
            <a:endParaRPr lang="it-IT"/>
          </a:p>
        </p:txBody>
      </p:sp>
    </p:spTree>
  </p:cSld>
  <p:clrMapOvr>
    <a:masterClrMapping/>
  </p:clrMapOvr>
  <p:transition spd="med"/>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AutoShape 1"/>
          <p:cNvSpPr>
            <a:spLocks/>
          </p:cNvSpPr>
          <p:nvPr/>
        </p:nvSpPr>
        <p:spPr bwMode="auto">
          <a:xfrm>
            <a:off x="-12700" y="-76200"/>
            <a:ext cx="6883400" cy="92964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599"/>
                </a:lnTo>
                <a:lnTo>
                  <a:pt x="0" y="21599"/>
                </a:lnTo>
                <a:close/>
              </a:path>
            </a:pathLst>
          </a:custGeom>
          <a:gradFill rotWithShape="0">
            <a:gsLst>
              <a:gs pos="0">
                <a:srgbClr val="FFFFFF"/>
              </a:gs>
              <a:gs pos="11806">
                <a:srgbClr val="FFFFFF"/>
              </a:gs>
              <a:gs pos="100000">
                <a:srgbClr val="FE7F5C"/>
              </a:gs>
            </a:gsLst>
            <a:lin ang="5400000"/>
          </a:gradFill>
          <a:ln w="50800" cap="flat" cmpd="sng">
            <a:solidFill>
              <a:srgbClr val="000000"/>
            </a:solidFill>
            <a:prstDash val="solid"/>
            <a:miter lim="0"/>
            <a:headEnd/>
            <a:tailEnd/>
          </a:ln>
          <a:effectLst>
            <a:outerShdw blurRad="38100" dist="20000" dir="5400000" algn="ctr" rotWithShape="0">
              <a:srgbClr val="000000">
                <a:alpha val="37999"/>
              </a:srgbClr>
            </a:outerShdw>
          </a:effectLst>
        </p:spPr>
        <p:txBody>
          <a:bodyPr lIns="0" tIns="0" rIns="0" bIns="0"/>
          <a:lstStyle/>
          <a:p>
            <a:endParaRPr lang="it-IT"/>
          </a:p>
        </p:txBody>
      </p:sp>
      <p:grpSp>
        <p:nvGrpSpPr>
          <p:cNvPr id="24578" name="Group 2"/>
          <p:cNvGrpSpPr>
            <a:grpSpLocks/>
          </p:cNvGrpSpPr>
          <p:nvPr/>
        </p:nvGrpSpPr>
        <p:grpSpPr bwMode="auto">
          <a:xfrm>
            <a:off x="6350" y="8447088"/>
            <a:ext cx="6945313" cy="657225"/>
            <a:chOff x="0" y="0"/>
            <a:chExt cx="6944837" cy="656642"/>
          </a:xfrm>
        </p:grpSpPr>
        <p:pic>
          <p:nvPicPr>
            <p:cNvPr id="24579" name="Picture 3" descr="pasted-image.pdf"/>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407637" cy="65664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24580" name="Picture 4" descr="pasted-image.pdf"/>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384300" y="0"/>
              <a:ext cx="1407637" cy="65664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24581" name="Picture 5" descr="pasted-image.pdf"/>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768600" y="0"/>
              <a:ext cx="1407637" cy="65664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24582" name="Picture 6" descr="pasted-image.pdf"/>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152900" y="0"/>
              <a:ext cx="1407637" cy="65664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24583" name="Picture 7" descr="pasted-image.pdf"/>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537200" y="0"/>
              <a:ext cx="1407637" cy="65664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grpSp>
      <p:pic>
        <p:nvPicPr>
          <p:cNvPr id="24584" name="Picture 8" descr="Chef Chez Vous marchio.ai"/>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081713" y="85725"/>
            <a:ext cx="682625" cy="8143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24585" name="AutoShape 9"/>
          <p:cNvSpPr>
            <a:spLocks/>
          </p:cNvSpPr>
          <p:nvPr/>
        </p:nvSpPr>
        <p:spPr bwMode="auto">
          <a:xfrm>
            <a:off x="282575" y="1879600"/>
            <a:ext cx="6392863" cy="484028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599"/>
                </a:lnTo>
                <a:lnTo>
                  <a:pt x="0" y="21599"/>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5719" tIns="45719" rIns="45719" bIns="45719"/>
          <a:lstStyle/>
          <a:p>
            <a:pPr algn="just"/>
            <a:r>
              <a:rPr lang="it-IT" sz="1400">
                <a:latin typeface="American Typewriter" charset="0"/>
                <a:sym typeface="American Typewriter" charset="0"/>
              </a:rPr>
              <a:t>La partecipazione al progetto “A scuola d’impresa” è stata per noi alunni un’esperienza che ci ha permesso di entrare concretamente nel mondo del lavoro ma contemporaneamente siamo cresciuti dal punto di vista formativo e collaborando nel gruppo ci siamo arricchiti, sia umanamente, che professionalmente, rendendo tale attività coinvolgente. Importante è stato anche il fatto di rendersi conto delle possibilità lavorative che potremo avere nel futuro. Tutto ciò è stato possibile grazie agli esperti che ci hanno aiutato e supportato nel nostro lavoro e a tutti i docenti che hanno contribuito alla realizzazione di questo progetto.</a:t>
            </a:r>
          </a:p>
          <a:p>
            <a:pPr algn="just"/>
            <a:endParaRPr lang="it-IT" sz="1400">
              <a:latin typeface="American Typewriter" charset="0"/>
              <a:sym typeface="American Typewriter" charset="0"/>
            </a:endParaRPr>
          </a:p>
          <a:p>
            <a:pPr algn="just"/>
            <a:endParaRPr lang="it-IT" sz="1400">
              <a:latin typeface="American Typewriter" charset="0"/>
              <a:sym typeface="American Typewriter" charset="0"/>
            </a:endParaRPr>
          </a:p>
          <a:p>
            <a:pPr algn="just"/>
            <a:endParaRPr lang="it-IT" sz="1400">
              <a:latin typeface="American Typewriter" charset="0"/>
              <a:sym typeface="American Typewriter" charset="0"/>
            </a:endParaRPr>
          </a:p>
          <a:p>
            <a:pPr algn="just"/>
            <a:r>
              <a:rPr lang="it-IT" sz="1400">
                <a:latin typeface="American Typewriter" charset="0"/>
                <a:sym typeface="American Typewriter" charset="0"/>
              </a:rPr>
              <a:t>I nostri ringraziamenti vanno:</a:t>
            </a:r>
          </a:p>
          <a:p>
            <a:pPr algn="just"/>
            <a:r>
              <a:rPr lang="it-IT" sz="1400">
                <a:latin typeface="American Typewriter" charset="0"/>
                <a:sym typeface="American Typewriter" charset="0"/>
              </a:rPr>
              <a:t/>
            </a:r>
            <a:br>
              <a:rPr lang="it-IT" sz="1400">
                <a:latin typeface="American Typewriter" charset="0"/>
                <a:sym typeface="American Typewriter" charset="0"/>
              </a:rPr>
            </a:br>
            <a:r>
              <a:rPr lang="it-IT" sz="1400">
                <a:latin typeface="American Typewriter" charset="0"/>
                <a:sym typeface="American Typewriter" charset="0"/>
              </a:rPr>
              <a:t>- alla nostra professoressa di Grafica Giuseppina Mariano</a:t>
            </a:r>
          </a:p>
          <a:p>
            <a:pPr algn="just"/>
            <a:endParaRPr lang="it-IT" sz="1400">
              <a:latin typeface="American Typewriter" charset="0"/>
              <a:sym typeface="American Typewriter" charset="0"/>
            </a:endParaRPr>
          </a:p>
          <a:p>
            <a:pPr algn="just"/>
            <a:r>
              <a:rPr lang="it-IT" sz="1400">
                <a:latin typeface="American Typewriter" charset="0"/>
                <a:sym typeface="American Typewriter" charset="0"/>
              </a:rPr>
              <a:t>- alla nostra insegnante di Italiano Rita Mancini</a:t>
            </a:r>
          </a:p>
          <a:p>
            <a:pPr algn="just"/>
            <a:endParaRPr lang="it-IT" sz="1400">
              <a:latin typeface="American Typewriter" charset="0"/>
              <a:sym typeface="American Typewriter" charset="0"/>
            </a:endParaRPr>
          </a:p>
          <a:p>
            <a:pPr algn="just"/>
            <a:r>
              <a:rPr lang="it-IT" sz="1400">
                <a:latin typeface="American Typewriter" charset="0"/>
                <a:sym typeface="American Typewriter" charset="0"/>
              </a:rPr>
              <a:t>- ed un ringraziamento particolare agli altri esperti in settore economico e grafico che ci hanno aiutato moltissimo nel progetto.</a:t>
            </a:r>
          </a:p>
          <a:p>
            <a:pPr algn="just"/>
            <a:endParaRPr lang="it-IT" sz="1400">
              <a:latin typeface="American Typewriter" charset="0"/>
              <a:sym typeface="American Typewriter" charset="0"/>
            </a:endParaRPr>
          </a:p>
        </p:txBody>
      </p:sp>
      <p:sp>
        <p:nvSpPr>
          <p:cNvPr id="24586" name="AutoShape 10"/>
          <p:cNvSpPr>
            <a:spLocks/>
          </p:cNvSpPr>
          <p:nvPr/>
        </p:nvSpPr>
        <p:spPr bwMode="auto">
          <a:xfrm>
            <a:off x="579438" y="541338"/>
            <a:ext cx="5454650" cy="42227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a:outerShdw blurRad="101600" dist="25400" dir="5400000" algn="ctr" rotWithShape="0">
              <a:srgbClr val="000000">
                <a:alpha val="7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Lst>
        </p:spPr>
        <p:txBody>
          <a:bodyPr lIns="0" tIns="0" rIns="0" bIns="0"/>
          <a:lstStyle/>
          <a:p>
            <a:r>
              <a:rPr lang="it-IT" sz="2200">
                <a:latin typeface="American Typewriter" charset="0"/>
                <a:sym typeface="American Typewriter" charset="0"/>
              </a:rPr>
              <a:t>CONSIDERAZIONI E RINGRAZIAMENTI</a:t>
            </a:r>
            <a:endParaRPr lang="it-IT"/>
          </a:p>
        </p:txBody>
      </p:sp>
    </p:spTree>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5" name="AutoShape 1"/>
          <p:cNvSpPr>
            <a:spLocks/>
          </p:cNvSpPr>
          <p:nvPr/>
        </p:nvSpPr>
        <p:spPr bwMode="auto">
          <a:xfrm>
            <a:off x="-12700" y="-76200"/>
            <a:ext cx="6883400" cy="92964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599"/>
                </a:lnTo>
                <a:lnTo>
                  <a:pt x="0" y="21599"/>
                </a:lnTo>
                <a:close/>
              </a:path>
            </a:pathLst>
          </a:custGeom>
          <a:gradFill rotWithShape="0">
            <a:gsLst>
              <a:gs pos="0">
                <a:srgbClr val="FFFFFF"/>
              </a:gs>
              <a:gs pos="11806">
                <a:srgbClr val="FFFFFF"/>
              </a:gs>
              <a:gs pos="100000">
                <a:srgbClr val="FE7F5C"/>
              </a:gs>
            </a:gsLst>
            <a:lin ang="5400000"/>
          </a:gradFill>
          <a:ln w="50800" cap="flat" cmpd="sng">
            <a:solidFill>
              <a:srgbClr val="000000"/>
            </a:solidFill>
            <a:prstDash val="solid"/>
            <a:miter lim="0"/>
            <a:headEnd/>
            <a:tailEnd/>
          </a:ln>
          <a:effectLst>
            <a:outerShdw blurRad="38100" dist="20000" dir="5400000" algn="ctr" rotWithShape="0">
              <a:srgbClr val="000000">
                <a:alpha val="37999"/>
              </a:srgbClr>
            </a:outerShdw>
          </a:effectLst>
        </p:spPr>
        <p:txBody>
          <a:bodyPr lIns="0" tIns="0" rIns="0" bIns="0"/>
          <a:lstStyle/>
          <a:p>
            <a:endParaRPr lang="it-IT"/>
          </a:p>
        </p:txBody>
      </p:sp>
      <p:grpSp>
        <p:nvGrpSpPr>
          <p:cNvPr id="6146" name="Group 2"/>
          <p:cNvGrpSpPr>
            <a:grpSpLocks/>
          </p:cNvGrpSpPr>
          <p:nvPr/>
        </p:nvGrpSpPr>
        <p:grpSpPr bwMode="auto">
          <a:xfrm>
            <a:off x="6350" y="8447088"/>
            <a:ext cx="6945313" cy="657225"/>
            <a:chOff x="0" y="0"/>
            <a:chExt cx="6944837" cy="656642"/>
          </a:xfrm>
        </p:grpSpPr>
        <p:pic>
          <p:nvPicPr>
            <p:cNvPr id="6147" name="Picture 3" descr="pasted-image.pdf"/>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1407637" cy="65664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6148" name="Picture 4" descr="pasted-image.pdf"/>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384300" y="0"/>
              <a:ext cx="1407637" cy="65664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6149" name="Picture 5" descr="pasted-image.pdf"/>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768600" y="0"/>
              <a:ext cx="1407637" cy="65664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6150" name="Picture 6" descr="pasted-image.pdf"/>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152900" y="0"/>
              <a:ext cx="1407637" cy="65664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6151" name="Picture 7" descr="pasted-image.pdf"/>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537200" y="0"/>
              <a:ext cx="1407637" cy="65664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grpSp>
      <p:pic>
        <p:nvPicPr>
          <p:cNvPr id="6152" name="Picture 8" descr="Chef Chez Vous marchio.ai"/>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81713" y="98425"/>
            <a:ext cx="682625" cy="8143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6153" name="AutoShape 9"/>
          <p:cNvSpPr>
            <a:spLocks/>
          </p:cNvSpPr>
          <p:nvPr/>
        </p:nvSpPr>
        <p:spPr bwMode="auto">
          <a:xfrm>
            <a:off x="669925" y="1524000"/>
            <a:ext cx="5618163" cy="574833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5719" tIns="45719" rIns="45719" bIns="45719"/>
          <a:lstStyle/>
          <a:p>
            <a:pPr algn="just">
              <a:lnSpc>
                <a:spcPct val="120000"/>
              </a:lnSpc>
            </a:pPr>
            <a:endParaRPr lang="it-IT" sz="1400" b="1">
              <a:latin typeface="American Typewriter" charset="0"/>
              <a:sym typeface="American Typewriter" charset="0"/>
            </a:endParaRPr>
          </a:p>
          <a:p>
            <a:pPr algn="just">
              <a:lnSpc>
                <a:spcPct val="120000"/>
              </a:lnSpc>
            </a:pPr>
            <a:endParaRPr lang="it-IT" sz="1400">
              <a:latin typeface="American Typewriter" charset="0"/>
              <a:sym typeface="American Typewriter" charset="0"/>
            </a:endParaRPr>
          </a:p>
          <a:p>
            <a:pPr algn="just">
              <a:lnSpc>
                <a:spcPct val="120000"/>
              </a:lnSpc>
            </a:pPr>
            <a:r>
              <a:rPr lang="it-IT" sz="1400">
                <a:latin typeface="American Typewriter" charset="0"/>
                <a:sym typeface="American Typewriter" charset="0"/>
              </a:rPr>
              <a:t>L’impresa “ChefChezVous” è nata da una nostra grande passione per la cucina e si prefigge lo scopo di offrire ai consumatori, con poco tempo a disposizione o scarse conoscenze culinarie, un comodo e professionale servizio a domicilio.</a:t>
            </a:r>
          </a:p>
          <a:p>
            <a:pPr algn="just">
              <a:lnSpc>
                <a:spcPct val="120000"/>
              </a:lnSpc>
            </a:pPr>
            <a:r>
              <a:rPr lang="it-IT" sz="1400">
                <a:latin typeface="American Typewriter" charset="0"/>
                <a:sym typeface="American Typewriter" charset="0"/>
              </a:rPr>
              <a:t>I nostri tre cuochi a domicilio, Chef Ric, Chef Eva e Chef Blen, prepareranno gustosissimi piatti senza che il cliente si distragga dai suoi ospiti. Il servizio funziona in pochissimi passaggi:</a:t>
            </a:r>
          </a:p>
          <a:p>
            <a:pPr algn="just">
              <a:lnSpc>
                <a:spcPct val="120000"/>
              </a:lnSpc>
            </a:pPr>
            <a:r>
              <a:rPr lang="it-IT" sz="1400">
                <a:latin typeface="American Typewriter" charset="0"/>
                <a:sym typeface="American Typewriter" charset="0"/>
              </a:rPr>
              <a:t>1. il cliente richiede l’intervento dello chef e concorda il tema e il menù della serata tramite contatti telefonici o via mail</a:t>
            </a:r>
          </a:p>
          <a:p>
            <a:pPr algn="just">
              <a:lnSpc>
                <a:spcPct val="120000"/>
              </a:lnSpc>
            </a:pPr>
            <a:r>
              <a:rPr lang="it-IT" sz="1400">
                <a:latin typeface="American Typewriter" charset="0"/>
                <a:sym typeface="American Typewriter" charset="0"/>
              </a:rPr>
              <a:t>2. l’intervento a domicilio del cliente che arriverà con tutto l’occorrente per la preparazione delle portate</a:t>
            </a:r>
          </a:p>
          <a:p>
            <a:pPr algn="just">
              <a:lnSpc>
                <a:spcPct val="120000"/>
              </a:lnSpc>
            </a:pPr>
            <a:r>
              <a:rPr lang="it-IT" sz="1400">
                <a:latin typeface="American Typewriter" charset="0"/>
                <a:sym typeface="American Typewriter" charset="0"/>
              </a:rPr>
              <a:t>3. in alternativa è possibile noleggiare il servizio completo di stoviglie e vettovaglie.</a:t>
            </a:r>
          </a:p>
          <a:p>
            <a:pPr algn="just">
              <a:lnSpc>
                <a:spcPct val="120000"/>
              </a:lnSpc>
            </a:pPr>
            <a:r>
              <a:rPr lang="it-IT" sz="1400">
                <a:latin typeface="American Typewriter" charset="0"/>
                <a:sym typeface="American Typewriter" charset="0"/>
              </a:rPr>
              <a:t>ChefChezVous provvede a farti godere il tuo evento, festa, ricorrenza o compleanno, senza stress e senza affanni.  Il servizio è economico. Mangi come in un ristorante di lusso con un prezzo equo che ti stupirà perché ChefChezVous abbatte i costi di un normale ristorante (il personale di sala e di cucina, l’affitto del locale, i fornitori, le utenze, la pubblicità…). Offriamo anche il servizio spesa a seconda delle vostre esigenze.</a:t>
            </a:r>
            <a:endParaRPr lang="it-IT"/>
          </a:p>
        </p:txBody>
      </p:sp>
      <p:sp>
        <p:nvSpPr>
          <p:cNvPr id="6154" name="AutoShape 10"/>
          <p:cNvSpPr>
            <a:spLocks/>
          </p:cNvSpPr>
          <p:nvPr/>
        </p:nvSpPr>
        <p:spPr bwMode="auto">
          <a:xfrm>
            <a:off x="188913" y="331788"/>
            <a:ext cx="5868987" cy="59848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noFill/>
          <a:ln>
            <a:noFill/>
          </a:ln>
          <a:effectLst>
            <a:outerShdw blurRad="101600" dist="25400" dir="5400000" algn="ctr" rotWithShape="0">
              <a:srgbClr val="000000">
                <a:alpha val="7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Lst>
        </p:spPr>
        <p:txBody>
          <a:bodyPr lIns="0" tIns="0" rIns="0" bIns="0"/>
          <a:lstStyle/>
          <a:p>
            <a:r>
              <a:rPr lang="it-IT" sz="4000">
                <a:latin typeface="Lithos Pro" charset="0"/>
                <a:sym typeface="Lithos Pro" charset="0"/>
              </a:rPr>
              <a:t>Spiegazione dell’idea</a:t>
            </a:r>
            <a:endParaRPr lang="it-IT"/>
          </a:p>
        </p:txBody>
      </p:sp>
    </p:spTree>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9" name="AutoShape 1"/>
          <p:cNvSpPr>
            <a:spLocks/>
          </p:cNvSpPr>
          <p:nvPr/>
        </p:nvSpPr>
        <p:spPr bwMode="auto">
          <a:xfrm>
            <a:off x="-12700" y="-76200"/>
            <a:ext cx="6883400" cy="92964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599"/>
                </a:lnTo>
                <a:lnTo>
                  <a:pt x="0" y="21599"/>
                </a:lnTo>
                <a:close/>
              </a:path>
            </a:pathLst>
          </a:custGeom>
          <a:gradFill rotWithShape="0">
            <a:gsLst>
              <a:gs pos="0">
                <a:srgbClr val="FFFFFF"/>
              </a:gs>
              <a:gs pos="11806">
                <a:srgbClr val="FFFFFF"/>
              </a:gs>
              <a:gs pos="100000">
                <a:srgbClr val="FE7F5C"/>
              </a:gs>
            </a:gsLst>
            <a:lin ang="5400000"/>
          </a:gradFill>
          <a:ln w="50800" cap="flat" cmpd="sng">
            <a:solidFill>
              <a:srgbClr val="000000"/>
            </a:solidFill>
            <a:prstDash val="solid"/>
            <a:miter lim="0"/>
            <a:headEnd/>
            <a:tailEnd/>
          </a:ln>
          <a:effectLst>
            <a:outerShdw blurRad="38100" dist="20000" dir="5400000" algn="ctr" rotWithShape="0">
              <a:srgbClr val="000000">
                <a:alpha val="37999"/>
              </a:srgbClr>
            </a:outerShdw>
          </a:effectLst>
        </p:spPr>
        <p:txBody>
          <a:bodyPr lIns="0" tIns="0" rIns="0" bIns="0"/>
          <a:lstStyle/>
          <a:p>
            <a:endParaRPr lang="it-IT"/>
          </a:p>
        </p:txBody>
      </p:sp>
      <p:grpSp>
        <p:nvGrpSpPr>
          <p:cNvPr id="7170" name="Group 2"/>
          <p:cNvGrpSpPr>
            <a:grpSpLocks/>
          </p:cNvGrpSpPr>
          <p:nvPr/>
        </p:nvGrpSpPr>
        <p:grpSpPr bwMode="auto">
          <a:xfrm>
            <a:off x="6350" y="8447088"/>
            <a:ext cx="6945313" cy="657225"/>
            <a:chOff x="0" y="0"/>
            <a:chExt cx="6944837" cy="656642"/>
          </a:xfrm>
        </p:grpSpPr>
        <p:pic>
          <p:nvPicPr>
            <p:cNvPr id="7171" name="Picture 3" descr="pasted-image.pdf"/>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1407637" cy="65664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7172" name="Picture 4" descr="pasted-image.pdf"/>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384300" y="0"/>
              <a:ext cx="1407637" cy="65664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7173" name="Picture 5" descr="pasted-image.pdf"/>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768600" y="0"/>
              <a:ext cx="1407637" cy="65664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7174" name="Picture 6" descr="pasted-image.pdf"/>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152900" y="0"/>
              <a:ext cx="1407637" cy="65664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7175" name="Picture 7" descr="pasted-image.pdf"/>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537200" y="0"/>
              <a:ext cx="1407637" cy="65664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grpSp>
      <p:pic>
        <p:nvPicPr>
          <p:cNvPr id="7176" name="Picture 8" descr="Chef Chez Vous marchio.ai"/>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119813" y="34925"/>
            <a:ext cx="682625" cy="8143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7177" name="Rectangle 9"/>
          <p:cNvSpPr>
            <a:spLocks noChangeArrowheads="1"/>
          </p:cNvSpPr>
          <p:nvPr>
            <p:ph type="body" idx="1"/>
          </p:nvPr>
        </p:nvSpPr>
        <p:spPr>
          <a:xfrm>
            <a:off x="328613" y="1090613"/>
            <a:ext cx="6199187" cy="8078787"/>
          </a:xfrm>
        </p:spPr>
        <p:txBody>
          <a:bodyPr/>
          <a:lstStyle/>
          <a:p>
            <a:pPr algn="just" defTabSz="914400">
              <a:lnSpc>
                <a:spcPct val="110000"/>
              </a:lnSpc>
              <a:spcBef>
                <a:spcPct val="0"/>
              </a:spcBef>
            </a:pPr>
            <a:r>
              <a:rPr lang="it-IT" sz="1400">
                <a:solidFill>
                  <a:srgbClr val="000000"/>
                </a:solidFill>
                <a:latin typeface="American Typewriter" charset="0"/>
                <a:ea typeface="American Typewriter" charset="0"/>
                <a:cs typeface="American Typewriter" charset="0"/>
                <a:sym typeface="American Typewriter" charset="0"/>
              </a:rPr>
              <a:t>The Enterprise Venture “ChefChezVous” has basically sprung up from our strong passion for cuisine. </a:t>
            </a:r>
          </a:p>
          <a:p>
            <a:pPr algn="just" defTabSz="914400">
              <a:lnSpc>
                <a:spcPct val="110000"/>
              </a:lnSpc>
              <a:spcBef>
                <a:spcPct val="0"/>
              </a:spcBef>
            </a:pPr>
            <a:r>
              <a:rPr lang="it-IT" sz="1400">
                <a:solidFill>
                  <a:srgbClr val="000000"/>
                </a:solidFill>
                <a:latin typeface="American Typewriter" charset="0"/>
                <a:ea typeface="American Typewriter" charset="0"/>
                <a:cs typeface="American Typewriter" charset="0"/>
                <a:sym typeface="American Typewriter" charset="0"/>
              </a:rPr>
              <a:t>It also derived from the observation of  how little time to cook people usually have, as well as poor culinary skills.</a:t>
            </a:r>
          </a:p>
          <a:p>
            <a:pPr algn="just" defTabSz="914400">
              <a:lnSpc>
                <a:spcPct val="110000"/>
              </a:lnSpc>
              <a:spcBef>
                <a:spcPct val="0"/>
              </a:spcBef>
            </a:pPr>
            <a:endParaRPr lang="it-IT" sz="1400">
              <a:solidFill>
                <a:srgbClr val="000000"/>
              </a:solidFill>
              <a:latin typeface="American Typewriter" charset="0"/>
              <a:ea typeface="American Typewriter" charset="0"/>
              <a:cs typeface="American Typewriter" charset="0"/>
              <a:sym typeface="American Typewriter" charset="0"/>
            </a:endParaRPr>
          </a:p>
          <a:p>
            <a:pPr algn="just" defTabSz="914400">
              <a:lnSpc>
                <a:spcPct val="110000"/>
              </a:lnSpc>
              <a:spcBef>
                <a:spcPct val="0"/>
              </a:spcBef>
            </a:pPr>
            <a:r>
              <a:rPr lang="it-IT" sz="1400">
                <a:solidFill>
                  <a:srgbClr val="000000"/>
                </a:solidFill>
                <a:latin typeface="American Typewriter" charset="0"/>
                <a:ea typeface="American Typewriter" charset="0"/>
                <a:cs typeface="American Typewriter" charset="0"/>
                <a:sym typeface="American Typewriter" charset="0"/>
              </a:rPr>
              <a:t> Our main purpose in fact is to provide the customer with a comfortable and professional  cooking home service. Three of our domiciliary cooks, Chef Ric, Chef Eva and Chef Blen, will prepare delicious and elaborate dishes at your house, allowing you to entertain your guests without being busy and worried with the cooking.</a:t>
            </a:r>
          </a:p>
          <a:p>
            <a:pPr algn="just" defTabSz="914400">
              <a:lnSpc>
                <a:spcPct val="110000"/>
              </a:lnSpc>
              <a:spcBef>
                <a:spcPct val="0"/>
              </a:spcBef>
            </a:pPr>
            <a:r>
              <a:rPr lang="it-IT" sz="1400">
                <a:solidFill>
                  <a:srgbClr val="000000"/>
                </a:solidFill>
                <a:latin typeface="American Typewriter" charset="0"/>
                <a:ea typeface="American Typewriter" charset="0"/>
                <a:cs typeface="American Typewriter" charset="0"/>
                <a:sym typeface="American Typewriter" charset="0"/>
              </a:rPr>
              <a:t>The service basically consists in 2 steps:</a:t>
            </a:r>
          </a:p>
          <a:p>
            <a:pPr algn="just" defTabSz="914400">
              <a:lnSpc>
                <a:spcPct val="110000"/>
              </a:lnSpc>
              <a:spcBef>
                <a:spcPct val="0"/>
              </a:spcBef>
            </a:pPr>
            <a:endParaRPr lang="it-IT" sz="1400">
              <a:solidFill>
                <a:srgbClr val="000000"/>
              </a:solidFill>
              <a:latin typeface="American Typewriter" charset="0"/>
              <a:ea typeface="American Typewriter" charset="0"/>
              <a:cs typeface="American Typewriter" charset="0"/>
              <a:sym typeface="American Typewriter" charset="0"/>
            </a:endParaRPr>
          </a:p>
          <a:p>
            <a:pPr algn="just" defTabSz="914400">
              <a:lnSpc>
                <a:spcPct val="110000"/>
              </a:lnSpc>
              <a:spcBef>
                <a:spcPct val="0"/>
              </a:spcBef>
            </a:pPr>
            <a:r>
              <a:rPr lang="it-IT" sz="1400">
                <a:solidFill>
                  <a:srgbClr val="000000"/>
                </a:solidFill>
                <a:latin typeface="American Typewriter" charset="0"/>
                <a:ea typeface="American Typewriter" charset="0"/>
                <a:cs typeface="American Typewriter" charset="0"/>
                <a:sym typeface="American Typewriter" charset="0"/>
              </a:rPr>
              <a:t>1) the customer may require the chef intervention and arrange with him/her the theme and the menu of the dinner/lunch  through telephone or mail contacts;</a:t>
            </a:r>
          </a:p>
          <a:p>
            <a:pPr algn="just" defTabSz="914400">
              <a:lnSpc>
                <a:spcPct val="110000"/>
              </a:lnSpc>
              <a:spcBef>
                <a:spcPct val="0"/>
              </a:spcBef>
            </a:pPr>
            <a:endParaRPr lang="it-IT" sz="1400">
              <a:solidFill>
                <a:srgbClr val="000000"/>
              </a:solidFill>
              <a:latin typeface="American Typewriter" charset="0"/>
              <a:ea typeface="American Typewriter" charset="0"/>
              <a:cs typeface="American Typewriter" charset="0"/>
              <a:sym typeface="American Typewriter" charset="0"/>
            </a:endParaRPr>
          </a:p>
          <a:p>
            <a:pPr algn="just" defTabSz="914400">
              <a:lnSpc>
                <a:spcPct val="110000"/>
              </a:lnSpc>
              <a:spcBef>
                <a:spcPct val="0"/>
              </a:spcBef>
            </a:pPr>
            <a:r>
              <a:rPr lang="it-IT" sz="1400">
                <a:solidFill>
                  <a:srgbClr val="000000"/>
                </a:solidFill>
                <a:latin typeface="American Typewriter" charset="0"/>
                <a:ea typeface="American Typewriter" charset="0"/>
                <a:cs typeface="American Typewriter" charset="0"/>
                <a:sym typeface="American Typewriter" charset="0"/>
              </a:rPr>
              <a:t>2), the Chef will go to the customer’s home with all the necessary food supplies for the courses preparation </a:t>
            </a:r>
          </a:p>
          <a:p>
            <a:pPr algn="just" defTabSz="914400">
              <a:lnSpc>
                <a:spcPct val="110000"/>
              </a:lnSpc>
              <a:spcBef>
                <a:spcPct val="0"/>
              </a:spcBef>
            </a:pPr>
            <a:r>
              <a:rPr lang="it-IT" sz="1400">
                <a:solidFill>
                  <a:srgbClr val="000000"/>
                </a:solidFill>
                <a:latin typeface="American Typewriter" charset="0"/>
                <a:ea typeface="American Typewriter" charset="0"/>
                <a:cs typeface="American Typewriter" charset="0"/>
                <a:sym typeface="American Typewriter" charset="0"/>
              </a:rPr>
              <a:t>As an alternative, the customer may also hire the full service with dishes, cutlery and glasses, besides the food supplies. </a:t>
            </a:r>
          </a:p>
          <a:p>
            <a:pPr algn="just" defTabSz="914400">
              <a:lnSpc>
                <a:spcPct val="110000"/>
              </a:lnSpc>
              <a:spcBef>
                <a:spcPct val="0"/>
              </a:spcBef>
            </a:pPr>
            <a:endParaRPr lang="it-IT" sz="1400">
              <a:solidFill>
                <a:srgbClr val="000000"/>
              </a:solidFill>
              <a:latin typeface="American Typewriter" charset="0"/>
              <a:ea typeface="American Typewriter" charset="0"/>
              <a:cs typeface="American Typewriter" charset="0"/>
              <a:sym typeface="American Typewriter" charset="0"/>
            </a:endParaRPr>
          </a:p>
          <a:p>
            <a:pPr algn="just" defTabSz="914400">
              <a:lnSpc>
                <a:spcPct val="110000"/>
              </a:lnSpc>
              <a:spcBef>
                <a:spcPct val="0"/>
              </a:spcBef>
            </a:pPr>
            <a:r>
              <a:rPr lang="it-IT" sz="1400">
                <a:solidFill>
                  <a:srgbClr val="000000"/>
                </a:solidFill>
                <a:latin typeface="American Typewriter" charset="0"/>
                <a:ea typeface="American Typewriter" charset="0"/>
                <a:cs typeface="American Typewriter" charset="0"/>
                <a:sym typeface="American Typewriter" charset="0"/>
              </a:rPr>
              <a:t>ChefChezVous will make you enjoy your event, party, recurrence,  or birthday celebration, without any stress or worries. </a:t>
            </a:r>
          </a:p>
          <a:p>
            <a:pPr algn="just" defTabSz="914400">
              <a:lnSpc>
                <a:spcPct val="110000"/>
              </a:lnSpc>
              <a:spcBef>
                <a:spcPct val="0"/>
              </a:spcBef>
            </a:pPr>
            <a:r>
              <a:rPr lang="it-IT" sz="1400">
                <a:solidFill>
                  <a:srgbClr val="000000"/>
                </a:solidFill>
                <a:latin typeface="American Typewriter" charset="0"/>
                <a:ea typeface="American Typewriter" charset="0"/>
                <a:cs typeface="American Typewriter" charset="0"/>
                <a:sym typeface="American Typewriter" charset="0"/>
              </a:rPr>
              <a:t>The service is also very cheap: in fact  you can eat as you were in a luxury restaurant  at a very low price which will surprise you. </a:t>
            </a:r>
          </a:p>
          <a:p>
            <a:pPr algn="just" defTabSz="914400">
              <a:lnSpc>
                <a:spcPct val="110000"/>
              </a:lnSpc>
              <a:spcBef>
                <a:spcPct val="0"/>
              </a:spcBef>
            </a:pPr>
            <a:r>
              <a:rPr lang="it-IT" sz="1400">
                <a:solidFill>
                  <a:srgbClr val="000000"/>
                </a:solidFill>
                <a:latin typeface="American Typewriter" charset="0"/>
                <a:ea typeface="American Typewriter" charset="0"/>
                <a:cs typeface="American Typewriter" charset="0"/>
                <a:sym typeface="American Typewriter" charset="0"/>
              </a:rPr>
              <a:t>This because ChefChez Vous can cut down the costs of a normal restaurant, like for example all the costs related to the dining room staff, the kitchen staff, the rent of the local, the suppliers, the maintenance of utilities, the advertising, etc.</a:t>
            </a:r>
          </a:p>
          <a:p>
            <a:pPr algn="just" defTabSz="914400">
              <a:lnSpc>
                <a:spcPct val="110000"/>
              </a:lnSpc>
              <a:spcBef>
                <a:spcPct val="0"/>
              </a:spcBef>
            </a:pPr>
            <a:r>
              <a:rPr lang="it-IT" sz="1400">
                <a:solidFill>
                  <a:srgbClr val="000000"/>
                </a:solidFill>
                <a:latin typeface="American Typewriter" charset="0"/>
                <a:ea typeface="American Typewriter" charset="0"/>
                <a:cs typeface="American Typewriter" charset="0"/>
                <a:sym typeface="American Typewriter" charset="0"/>
              </a:rPr>
              <a:t> We also offer the shopping service according to your needs.</a:t>
            </a:r>
            <a:endParaRPr lang="it-IT"/>
          </a:p>
        </p:txBody>
      </p:sp>
      <p:sp>
        <p:nvSpPr>
          <p:cNvPr id="7178" name="AutoShape 10"/>
          <p:cNvSpPr>
            <a:spLocks/>
          </p:cNvSpPr>
          <p:nvPr/>
        </p:nvSpPr>
        <p:spPr bwMode="auto">
          <a:xfrm>
            <a:off x="1023938" y="141288"/>
            <a:ext cx="6429375" cy="60007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a:outerShdw blurRad="101600" dist="25400" dir="5400000" algn="ctr" rotWithShape="0">
              <a:srgbClr val="000000">
                <a:alpha val="7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Lst>
        </p:spPr>
        <p:txBody>
          <a:bodyPr lIns="0" tIns="0" rIns="0" bIns="0"/>
          <a:lstStyle/>
          <a:p>
            <a:r>
              <a:rPr lang="it-IT" sz="4000">
                <a:latin typeface="Lithos Pro" charset="0"/>
                <a:sym typeface="Lithos Pro" charset="0"/>
              </a:rPr>
              <a:t>Explain the idea</a:t>
            </a:r>
            <a:endParaRPr lang="it-IT"/>
          </a:p>
        </p:txBody>
      </p:sp>
    </p:spTree>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3" name="AutoShape 1"/>
          <p:cNvSpPr>
            <a:spLocks/>
          </p:cNvSpPr>
          <p:nvPr/>
        </p:nvSpPr>
        <p:spPr bwMode="auto">
          <a:xfrm>
            <a:off x="36513" y="-393700"/>
            <a:ext cx="6884987" cy="92964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599"/>
                </a:lnTo>
                <a:lnTo>
                  <a:pt x="0" y="21599"/>
                </a:lnTo>
                <a:close/>
              </a:path>
            </a:pathLst>
          </a:custGeom>
          <a:gradFill rotWithShape="0">
            <a:gsLst>
              <a:gs pos="0">
                <a:srgbClr val="FFFFFF"/>
              </a:gs>
              <a:gs pos="11806">
                <a:srgbClr val="FFFFFF"/>
              </a:gs>
              <a:gs pos="100000">
                <a:srgbClr val="FE7F5C"/>
              </a:gs>
            </a:gsLst>
            <a:lin ang="5400000"/>
          </a:gradFill>
          <a:ln w="50800" cap="flat" cmpd="sng">
            <a:solidFill>
              <a:srgbClr val="000000"/>
            </a:solidFill>
            <a:prstDash val="solid"/>
            <a:miter lim="0"/>
            <a:headEnd/>
            <a:tailEnd/>
          </a:ln>
          <a:effectLst>
            <a:outerShdw blurRad="38100" dist="20000" dir="5400000" algn="ctr" rotWithShape="0">
              <a:srgbClr val="000000">
                <a:alpha val="37999"/>
              </a:srgbClr>
            </a:outerShdw>
          </a:effectLst>
        </p:spPr>
        <p:txBody>
          <a:bodyPr lIns="0" tIns="0" rIns="0" bIns="0"/>
          <a:lstStyle/>
          <a:p>
            <a:endParaRPr lang="it-IT"/>
          </a:p>
        </p:txBody>
      </p:sp>
      <p:grpSp>
        <p:nvGrpSpPr>
          <p:cNvPr id="8194" name="Group 2"/>
          <p:cNvGrpSpPr>
            <a:grpSpLocks/>
          </p:cNvGrpSpPr>
          <p:nvPr/>
        </p:nvGrpSpPr>
        <p:grpSpPr bwMode="auto">
          <a:xfrm>
            <a:off x="6350" y="8447088"/>
            <a:ext cx="6945313" cy="657225"/>
            <a:chOff x="0" y="0"/>
            <a:chExt cx="6944837" cy="656642"/>
          </a:xfrm>
        </p:grpSpPr>
        <p:pic>
          <p:nvPicPr>
            <p:cNvPr id="8195" name="Picture 3" descr="pasted-image.pdf"/>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407637" cy="65664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8196" name="Picture 4" descr="pasted-image.pdf"/>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384300" y="0"/>
              <a:ext cx="1407637" cy="65664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8197" name="Picture 5" descr="pasted-image.pdf"/>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768600" y="0"/>
              <a:ext cx="1407637" cy="65664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8198" name="Picture 6" descr="pasted-image.pdf"/>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152900" y="0"/>
              <a:ext cx="1407637" cy="65664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8199" name="Picture 7" descr="pasted-image.pdf"/>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537200" y="0"/>
              <a:ext cx="1407637" cy="65664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grpSp>
      <p:sp>
        <p:nvSpPr>
          <p:cNvPr id="8200" name="AutoShape 8"/>
          <p:cNvSpPr>
            <a:spLocks/>
          </p:cNvSpPr>
          <p:nvPr/>
        </p:nvSpPr>
        <p:spPr bwMode="auto">
          <a:xfrm>
            <a:off x="1174750" y="496888"/>
            <a:ext cx="4608513" cy="93027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599"/>
                </a:lnTo>
                <a:lnTo>
                  <a:pt x="0" y="21599"/>
                </a:lnTo>
                <a:close/>
              </a:path>
            </a:pathLst>
          </a:custGeom>
          <a:noFill/>
          <a:ln>
            <a:noFill/>
          </a:ln>
          <a:effectLst>
            <a:outerShdw blurRad="101600" dist="25400" dir="5400000" algn="ctr" rotWithShape="0">
              <a:srgbClr val="000000">
                <a:alpha val="7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Lst>
        </p:spPr>
        <p:txBody>
          <a:bodyPr lIns="0" tIns="0" rIns="0" bIns="0"/>
          <a:lstStyle/>
          <a:p>
            <a:pPr algn="ctr"/>
            <a:r>
              <a:rPr lang="it-IT" sz="3000">
                <a:latin typeface="Lithos Pro" charset="0"/>
                <a:sym typeface="Lithos Pro" charset="0"/>
              </a:rPr>
              <a:t>Spiegazione del nome e del logo</a:t>
            </a:r>
            <a:endParaRPr lang="it-IT"/>
          </a:p>
        </p:txBody>
      </p:sp>
      <p:sp>
        <p:nvSpPr>
          <p:cNvPr id="8201" name="AutoShape 9"/>
          <p:cNvSpPr>
            <a:spLocks/>
          </p:cNvSpPr>
          <p:nvPr/>
        </p:nvSpPr>
        <p:spPr bwMode="auto">
          <a:xfrm>
            <a:off x="639763" y="1865313"/>
            <a:ext cx="5576887" cy="11811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50800" tIns="50800" rIns="50800" bIns="50800" anchor="ctr"/>
          <a:lstStyle/>
          <a:p>
            <a:pPr algn="just"/>
            <a:r>
              <a:rPr lang="it-IT" sz="1400">
                <a:latin typeface="American Typewriter" charset="0"/>
                <a:sym typeface="American Typewriter" charset="0"/>
              </a:rPr>
              <a:t>Il nostro servizio si chiama Chef Chez Vous, dal Francese ‘’Cuoco a casa’’. </a:t>
            </a:r>
          </a:p>
          <a:p>
            <a:pPr algn="just"/>
            <a:endParaRPr lang="it-IT" sz="1400"/>
          </a:p>
          <a:p>
            <a:pPr algn="just"/>
            <a:endParaRPr lang="it-IT" sz="1400"/>
          </a:p>
        </p:txBody>
      </p:sp>
      <p:sp>
        <p:nvSpPr>
          <p:cNvPr id="8202" name="AutoShape 10"/>
          <p:cNvSpPr>
            <a:spLocks/>
          </p:cNvSpPr>
          <p:nvPr/>
        </p:nvSpPr>
        <p:spPr bwMode="auto">
          <a:xfrm>
            <a:off x="650875" y="5621338"/>
            <a:ext cx="5656263" cy="21209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5719" tIns="45719" rIns="45719" bIns="45719"/>
          <a:lstStyle/>
          <a:p>
            <a:pPr algn="just">
              <a:lnSpc>
                <a:spcPct val="120000"/>
              </a:lnSpc>
            </a:pPr>
            <a:r>
              <a:rPr lang="it-IT" sz="1400">
                <a:latin typeface="American Typewriter" charset="0"/>
                <a:sym typeface="American Typewriter" charset="0"/>
              </a:rPr>
              <a:t>Per il logo, abbiamo rappresentato un cappello bianco (derivazione dal francese ‘’Toque Blanche’’) ed al centro come si può notare, è presente il nome della nostra impresa, al interno di un oggetto a forma di bicchiere;nelle parti laterali abbiamo pensato a degli elementi che rappresentano la cucina: forchette e cucchiai; in basso a centro, per concludere c’è il classico foulard da chef rosso. </a:t>
            </a:r>
          </a:p>
        </p:txBody>
      </p:sp>
      <p:pic>
        <p:nvPicPr>
          <p:cNvPr id="8203" name="Picture 11" descr="Chef Chez Vous marchio.ai"/>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052638" y="2744788"/>
            <a:ext cx="2293937" cy="27384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7" name="AutoShape 1"/>
          <p:cNvSpPr>
            <a:spLocks/>
          </p:cNvSpPr>
          <p:nvPr/>
        </p:nvSpPr>
        <p:spPr bwMode="auto">
          <a:xfrm>
            <a:off x="-12700" y="-76200"/>
            <a:ext cx="6883400" cy="92964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599"/>
                </a:lnTo>
                <a:lnTo>
                  <a:pt x="0" y="21599"/>
                </a:lnTo>
                <a:close/>
              </a:path>
            </a:pathLst>
          </a:custGeom>
          <a:gradFill rotWithShape="0">
            <a:gsLst>
              <a:gs pos="0">
                <a:srgbClr val="FFFFFF"/>
              </a:gs>
              <a:gs pos="11806">
                <a:srgbClr val="FFFFFF"/>
              </a:gs>
              <a:gs pos="100000">
                <a:srgbClr val="FE7F5C"/>
              </a:gs>
            </a:gsLst>
            <a:lin ang="5400000"/>
          </a:gradFill>
          <a:ln w="50800" cap="flat" cmpd="sng">
            <a:solidFill>
              <a:srgbClr val="000000"/>
            </a:solidFill>
            <a:prstDash val="solid"/>
            <a:miter lim="0"/>
            <a:headEnd/>
            <a:tailEnd/>
          </a:ln>
          <a:effectLst>
            <a:outerShdw blurRad="38100" dist="20000" dir="5400000" algn="ctr" rotWithShape="0">
              <a:srgbClr val="000000">
                <a:alpha val="37999"/>
              </a:srgbClr>
            </a:outerShdw>
          </a:effectLst>
        </p:spPr>
        <p:txBody>
          <a:bodyPr lIns="0" tIns="0" rIns="0" bIns="0"/>
          <a:lstStyle/>
          <a:p>
            <a:endParaRPr lang="it-IT"/>
          </a:p>
        </p:txBody>
      </p:sp>
      <p:sp>
        <p:nvSpPr>
          <p:cNvPr id="9218" name="AutoShape 2"/>
          <p:cNvSpPr>
            <a:spLocks/>
          </p:cNvSpPr>
          <p:nvPr/>
        </p:nvSpPr>
        <p:spPr bwMode="auto">
          <a:xfrm>
            <a:off x="-9525" y="-76200"/>
            <a:ext cx="6881813" cy="92964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599"/>
                </a:lnTo>
                <a:lnTo>
                  <a:pt x="0" y="21599"/>
                </a:lnTo>
                <a:close/>
              </a:path>
            </a:pathLst>
          </a:custGeom>
          <a:noFill/>
          <a:ln w="50800" cap="flat" cmpd="sng">
            <a:solidFill>
              <a:srgbClr val="000000"/>
            </a:solidFill>
            <a:prstDash val="solid"/>
            <a:miter lim="0"/>
            <a:headEnd/>
            <a:tailEnd/>
          </a:ln>
          <a:effectLst>
            <a:outerShdw blurRad="38100" dist="20000" dir="5400000" algn="ctr" rotWithShape="0">
              <a:srgbClr val="000000">
                <a:alpha val="37999"/>
              </a:srgbClr>
            </a:outerShdw>
          </a:effectLst>
          <a:extLst>
            <a:ext uri="{909E8E84-426E-40DD-AFC4-6F175D3DCCD1}">
              <a14:hiddenFill xmlns:a14="http://schemas.microsoft.com/office/drawing/2010/main">
                <a:solidFill>
                  <a:srgbClr val="FFFFFF"/>
                </a:solidFill>
              </a14:hiddenFill>
            </a:ext>
          </a:extLst>
        </p:spPr>
        <p:txBody>
          <a:bodyPr lIns="0" tIns="0" rIns="0" bIns="0"/>
          <a:lstStyle/>
          <a:p>
            <a:endParaRPr lang="it-IT"/>
          </a:p>
        </p:txBody>
      </p:sp>
      <p:grpSp>
        <p:nvGrpSpPr>
          <p:cNvPr id="9219" name="Group 3"/>
          <p:cNvGrpSpPr>
            <a:grpSpLocks/>
          </p:cNvGrpSpPr>
          <p:nvPr/>
        </p:nvGrpSpPr>
        <p:grpSpPr bwMode="auto">
          <a:xfrm>
            <a:off x="6350" y="8447088"/>
            <a:ext cx="6945313" cy="657225"/>
            <a:chOff x="0" y="0"/>
            <a:chExt cx="6944837" cy="656642"/>
          </a:xfrm>
        </p:grpSpPr>
        <p:pic>
          <p:nvPicPr>
            <p:cNvPr id="9220" name="Picture 4" descr="pasted-image.pdf"/>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407637" cy="65664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9221" name="Picture 5" descr="pasted-image.pdf"/>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384300" y="0"/>
              <a:ext cx="1407637" cy="65664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9222" name="Picture 6" descr="pasted-image.pdf"/>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768600" y="0"/>
              <a:ext cx="1407637" cy="65664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9223" name="Picture 7" descr="pasted-image.pdf"/>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152900" y="0"/>
              <a:ext cx="1407637" cy="65664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9224" name="Picture 8" descr="pasted-image.pdf"/>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537200" y="0"/>
              <a:ext cx="1407637" cy="65664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grpSp>
      <p:pic>
        <p:nvPicPr>
          <p:cNvPr id="9225" name="Picture 9" descr="Chef Chez Vous marchio.ai"/>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081713" y="98425"/>
            <a:ext cx="682625" cy="8143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9226" name="AutoShape 10"/>
          <p:cNvSpPr>
            <a:spLocks/>
          </p:cNvSpPr>
          <p:nvPr/>
        </p:nvSpPr>
        <p:spPr bwMode="auto">
          <a:xfrm>
            <a:off x="3536950" y="1779588"/>
            <a:ext cx="1400175" cy="80168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noFill/>
          <a:ln w="25400" cap="flat" cmpd="sng">
            <a:solidFill>
              <a:srgbClr val="000000"/>
            </a:solidFill>
            <a:prstDash val="solid"/>
            <a:round/>
            <a:headEnd/>
            <a:tailEnd/>
          </a:ln>
          <a:effectLst>
            <a:outerShdw blurRad="381000" dist="119618" algn="ctr" rotWithShape="0">
              <a:srgbClr val="000000">
                <a:alpha val="75000"/>
              </a:srgbClr>
            </a:outerShdw>
          </a:effectLst>
          <a:extLst>
            <a:ext uri="{909E8E84-426E-40DD-AFC4-6F175D3DCCD1}">
              <a14:hiddenFill xmlns:a14="http://schemas.microsoft.com/office/drawing/2010/main">
                <a:solidFill>
                  <a:srgbClr val="FFFFFF"/>
                </a:solidFill>
              </a14:hiddenFill>
            </a:ext>
          </a:extLst>
        </p:spPr>
        <p:txBody>
          <a:bodyPr lIns="0" tIns="0" rIns="0" bIns="0"/>
          <a:lstStyle/>
          <a:p>
            <a:pPr algn="ctr"/>
            <a:r>
              <a:rPr lang="it-IT" sz="1200" b="1">
                <a:latin typeface="American Typewriter" charset="0"/>
                <a:sym typeface="American Typewriter" charset="0"/>
              </a:rPr>
              <a:t>Simona Betti </a:t>
            </a:r>
          </a:p>
          <a:p>
            <a:pPr algn="ctr"/>
            <a:r>
              <a:rPr lang="it-IT" sz="1200">
                <a:latin typeface="American Typewriter" charset="0"/>
                <a:sym typeface="American Typewriter" charset="0"/>
              </a:rPr>
              <a:t>Responsabile       comunicazioni e    pubblicità </a:t>
            </a:r>
            <a:endParaRPr lang="it-IT"/>
          </a:p>
        </p:txBody>
      </p:sp>
      <p:sp>
        <p:nvSpPr>
          <p:cNvPr id="9227" name="AutoShape 11"/>
          <p:cNvSpPr>
            <a:spLocks/>
          </p:cNvSpPr>
          <p:nvPr/>
        </p:nvSpPr>
        <p:spPr bwMode="auto">
          <a:xfrm>
            <a:off x="1976438" y="1779588"/>
            <a:ext cx="1398587" cy="80168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noFill/>
          <a:ln w="25400" cap="flat" cmpd="sng">
            <a:solidFill>
              <a:srgbClr val="000000"/>
            </a:solidFill>
            <a:prstDash val="solid"/>
            <a:round/>
            <a:headEnd/>
            <a:tailEnd/>
          </a:ln>
          <a:effectLst>
            <a:outerShdw blurRad="381000" dist="119618" algn="ctr" rotWithShape="0">
              <a:srgbClr val="000000">
                <a:alpha val="75000"/>
              </a:srgbClr>
            </a:outerShdw>
          </a:effectLst>
          <a:extLst>
            <a:ext uri="{909E8E84-426E-40DD-AFC4-6F175D3DCCD1}">
              <a14:hiddenFill xmlns:a14="http://schemas.microsoft.com/office/drawing/2010/main">
                <a:solidFill>
                  <a:srgbClr val="FFFFFF"/>
                </a:solidFill>
              </a14:hiddenFill>
            </a:ext>
          </a:extLst>
        </p:spPr>
        <p:txBody>
          <a:bodyPr lIns="0" tIns="0" rIns="0" bIns="0"/>
          <a:lstStyle/>
          <a:p>
            <a:pPr algn="ctr"/>
            <a:r>
              <a:rPr lang="it-IT" sz="1200" b="1">
                <a:latin typeface="American Typewriter" charset="0"/>
                <a:sym typeface="American Typewriter" charset="0"/>
              </a:rPr>
              <a:t>Anton Hoti:</a:t>
            </a:r>
          </a:p>
          <a:p>
            <a:pPr algn="ctr"/>
            <a:endParaRPr lang="it-IT" sz="1000">
              <a:latin typeface="American Typewriter" charset="0"/>
              <a:sym typeface="American Typewriter" charset="0"/>
            </a:endParaRPr>
          </a:p>
          <a:p>
            <a:pPr algn="ctr"/>
            <a:r>
              <a:rPr lang="it-IT" sz="1200">
                <a:latin typeface="American Typewriter" charset="0"/>
                <a:sym typeface="American Typewriter" charset="0"/>
              </a:rPr>
              <a:t>Direttore </a:t>
            </a:r>
          </a:p>
          <a:p>
            <a:pPr algn="ctr"/>
            <a:r>
              <a:rPr lang="it-IT" sz="1200">
                <a:latin typeface="American Typewriter" charset="0"/>
                <a:sym typeface="American Typewriter" charset="0"/>
              </a:rPr>
              <a:t>finanziario</a:t>
            </a:r>
            <a:endParaRPr lang="it-IT"/>
          </a:p>
        </p:txBody>
      </p:sp>
      <p:sp>
        <p:nvSpPr>
          <p:cNvPr id="9228" name="AutoShape 12"/>
          <p:cNvSpPr>
            <a:spLocks/>
          </p:cNvSpPr>
          <p:nvPr/>
        </p:nvSpPr>
        <p:spPr bwMode="auto">
          <a:xfrm>
            <a:off x="4479925" y="3303588"/>
            <a:ext cx="1381125" cy="8001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w="25400" cap="flat" cmpd="sng">
            <a:solidFill>
              <a:srgbClr val="000000"/>
            </a:solidFill>
            <a:prstDash val="solid"/>
            <a:round/>
            <a:headEnd/>
            <a:tailEnd/>
          </a:ln>
          <a:effectLst>
            <a:outerShdw blurRad="381000" dist="119618" algn="ctr" rotWithShape="0">
              <a:srgbClr val="000000">
                <a:alpha val="75000"/>
              </a:srgbClr>
            </a:outerShdw>
          </a:effectLst>
          <a:extLst>
            <a:ext uri="{909E8E84-426E-40DD-AFC4-6F175D3DCCD1}">
              <a14:hiddenFill xmlns:a14="http://schemas.microsoft.com/office/drawing/2010/main">
                <a:solidFill>
                  <a:srgbClr val="FFFFFF"/>
                </a:solidFill>
              </a14:hiddenFill>
            </a:ext>
          </a:extLst>
        </p:spPr>
        <p:txBody>
          <a:bodyPr lIns="0" tIns="0" rIns="0" bIns="0"/>
          <a:lstStyle/>
          <a:p>
            <a:pPr algn="ctr"/>
            <a:r>
              <a:rPr lang="it-IT" sz="1200" b="1">
                <a:latin typeface="American Typewriter" charset="0"/>
                <a:sym typeface="American Typewriter" charset="0"/>
              </a:rPr>
              <a:t>Riccardo Creta</a:t>
            </a:r>
          </a:p>
          <a:p>
            <a:pPr algn="ctr"/>
            <a:endParaRPr lang="it-IT" sz="1000">
              <a:latin typeface="American Typewriter" charset="0"/>
              <a:sym typeface="American Typewriter" charset="0"/>
            </a:endParaRPr>
          </a:p>
          <a:p>
            <a:pPr algn="ctr"/>
            <a:r>
              <a:rPr lang="it-IT" sz="1200">
                <a:latin typeface="American Typewriter" charset="0"/>
                <a:sym typeface="American Typewriter" charset="0"/>
              </a:rPr>
              <a:t>Chef</a:t>
            </a:r>
            <a:endParaRPr lang="it-IT"/>
          </a:p>
        </p:txBody>
      </p:sp>
      <p:sp>
        <p:nvSpPr>
          <p:cNvPr id="9229" name="AutoShape 13"/>
          <p:cNvSpPr>
            <a:spLocks/>
          </p:cNvSpPr>
          <p:nvPr/>
        </p:nvSpPr>
        <p:spPr bwMode="auto">
          <a:xfrm>
            <a:off x="998538" y="3303588"/>
            <a:ext cx="1381125" cy="8001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599"/>
                </a:lnTo>
                <a:lnTo>
                  <a:pt x="0" y="21599"/>
                </a:lnTo>
                <a:close/>
              </a:path>
            </a:pathLst>
          </a:custGeom>
          <a:noFill/>
          <a:ln w="25400" cap="flat" cmpd="sng">
            <a:solidFill>
              <a:srgbClr val="000000"/>
            </a:solidFill>
            <a:prstDash val="solid"/>
            <a:round/>
            <a:headEnd/>
            <a:tailEnd/>
          </a:ln>
          <a:effectLst>
            <a:outerShdw blurRad="381000" dist="119618" algn="ctr" rotWithShape="0">
              <a:srgbClr val="000000">
                <a:alpha val="75000"/>
              </a:srgbClr>
            </a:outerShdw>
          </a:effectLst>
          <a:extLst>
            <a:ext uri="{909E8E84-426E-40DD-AFC4-6F175D3DCCD1}">
              <a14:hiddenFill xmlns:a14="http://schemas.microsoft.com/office/drawing/2010/main">
                <a:solidFill>
                  <a:srgbClr val="FFFFFF"/>
                </a:solidFill>
              </a14:hiddenFill>
            </a:ext>
          </a:extLst>
        </p:spPr>
        <p:txBody>
          <a:bodyPr lIns="0" tIns="0" rIns="0" bIns="0"/>
          <a:lstStyle/>
          <a:p>
            <a:pPr algn="ctr"/>
            <a:r>
              <a:rPr lang="it-IT" sz="1200" b="1">
                <a:latin typeface="American Typewriter" charset="0"/>
                <a:sym typeface="American Typewriter" charset="0"/>
              </a:rPr>
              <a:t>Evelina Popa</a:t>
            </a:r>
          </a:p>
          <a:p>
            <a:pPr algn="ctr"/>
            <a:endParaRPr lang="it-IT" sz="1000">
              <a:latin typeface="American Typewriter" charset="0"/>
              <a:sym typeface="American Typewriter" charset="0"/>
            </a:endParaRPr>
          </a:p>
          <a:p>
            <a:pPr algn="ctr"/>
            <a:r>
              <a:rPr lang="it-IT" sz="1200">
                <a:latin typeface="American Typewriter" charset="0"/>
                <a:sym typeface="American Typewriter" charset="0"/>
              </a:rPr>
              <a:t>Chef</a:t>
            </a:r>
            <a:endParaRPr lang="it-IT"/>
          </a:p>
        </p:txBody>
      </p:sp>
      <p:sp>
        <p:nvSpPr>
          <p:cNvPr id="9230" name="AutoShape 14"/>
          <p:cNvSpPr>
            <a:spLocks/>
          </p:cNvSpPr>
          <p:nvPr/>
        </p:nvSpPr>
        <p:spPr bwMode="auto">
          <a:xfrm>
            <a:off x="2738438" y="3303588"/>
            <a:ext cx="1382712" cy="8001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599"/>
                </a:lnTo>
                <a:lnTo>
                  <a:pt x="0" y="21599"/>
                </a:lnTo>
                <a:close/>
              </a:path>
            </a:pathLst>
          </a:custGeom>
          <a:noFill/>
          <a:ln w="25400" cap="flat" cmpd="sng">
            <a:solidFill>
              <a:srgbClr val="000000"/>
            </a:solidFill>
            <a:prstDash val="solid"/>
            <a:round/>
            <a:headEnd/>
            <a:tailEnd/>
          </a:ln>
          <a:effectLst>
            <a:outerShdw blurRad="381000" dist="119618" algn="ctr" rotWithShape="0">
              <a:srgbClr val="000000">
                <a:alpha val="75000"/>
              </a:srgbClr>
            </a:outerShdw>
          </a:effectLst>
          <a:extLst>
            <a:ext uri="{909E8E84-426E-40DD-AFC4-6F175D3DCCD1}">
              <a14:hiddenFill xmlns:a14="http://schemas.microsoft.com/office/drawing/2010/main">
                <a:solidFill>
                  <a:srgbClr val="FFFFFF"/>
                </a:solidFill>
              </a14:hiddenFill>
            </a:ext>
          </a:extLst>
        </p:spPr>
        <p:txBody>
          <a:bodyPr lIns="0" tIns="0" rIns="0" bIns="0"/>
          <a:lstStyle/>
          <a:p>
            <a:pPr algn="ctr"/>
            <a:r>
              <a:rPr lang="it-IT" sz="1200" b="1">
                <a:latin typeface="American Typewriter" charset="0"/>
                <a:sym typeface="American Typewriter" charset="0"/>
              </a:rPr>
              <a:t>Blendiana Mura</a:t>
            </a:r>
          </a:p>
          <a:p>
            <a:pPr algn="ctr"/>
            <a:endParaRPr lang="it-IT" sz="1200" b="1">
              <a:latin typeface="American Typewriter" charset="0"/>
              <a:sym typeface="American Typewriter" charset="0"/>
            </a:endParaRPr>
          </a:p>
          <a:p>
            <a:pPr algn="ctr"/>
            <a:r>
              <a:rPr lang="it-IT" sz="1200">
                <a:latin typeface="American Typewriter" charset="0"/>
                <a:sym typeface="American Typewriter" charset="0"/>
              </a:rPr>
              <a:t>Chef</a:t>
            </a:r>
            <a:endParaRPr lang="it-IT"/>
          </a:p>
        </p:txBody>
      </p:sp>
      <p:sp>
        <p:nvSpPr>
          <p:cNvPr id="9231" name="AutoShape 15"/>
          <p:cNvSpPr>
            <a:spLocks/>
          </p:cNvSpPr>
          <p:nvPr/>
        </p:nvSpPr>
        <p:spPr bwMode="auto">
          <a:xfrm>
            <a:off x="541338" y="4670425"/>
            <a:ext cx="5597525" cy="126206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5719" tIns="45719" rIns="45719" bIns="45719"/>
          <a:lstStyle/>
          <a:p>
            <a:pPr algn="just">
              <a:lnSpc>
                <a:spcPct val="110000"/>
              </a:lnSpc>
            </a:pPr>
            <a:r>
              <a:rPr lang="it-IT" sz="1400" b="1">
                <a:solidFill>
                  <a:srgbClr val="0B0503"/>
                </a:solidFill>
                <a:latin typeface="American Typewriter" charset="0"/>
                <a:sym typeface="American Typewriter" charset="0"/>
              </a:rPr>
              <a:t>Direttore finanziario</a:t>
            </a:r>
            <a:r>
              <a:rPr lang="it-IT" sz="1400">
                <a:solidFill>
                  <a:srgbClr val="0B0503"/>
                </a:solidFill>
                <a:latin typeface="American Typewriter" charset="0"/>
                <a:sym typeface="American Typewriter" charset="0"/>
              </a:rPr>
              <a:t>: è il manager responsabile della gestione generale delle attività finanziarie di un’azienda, gestisce la finanza, sia come acquisitore di risorse finanziarie e monetarie che come gestore di attività di business che assorbono/generano risorse finanziarie e monetarie.</a:t>
            </a:r>
            <a:endParaRPr lang="it-IT"/>
          </a:p>
        </p:txBody>
      </p:sp>
      <p:sp>
        <p:nvSpPr>
          <p:cNvPr id="9232" name="AutoShape 16"/>
          <p:cNvSpPr>
            <a:spLocks/>
          </p:cNvSpPr>
          <p:nvPr/>
        </p:nvSpPr>
        <p:spPr bwMode="auto">
          <a:xfrm>
            <a:off x="573088" y="6122988"/>
            <a:ext cx="5597525" cy="7874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599"/>
                </a:lnTo>
                <a:lnTo>
                  <a:pt x="0" y="21599"/>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5719" tIns="45719" rIns="45719" bIns="45719"/>
          <a:lstStyle/>
          <a:p>
            <a:pPr algn="just">
              <a:lnSpc>
                <a:spcPct val="110000"/>
              </a:lnSpc>
            </a:pPr>
            <a:r>
              <a:rPr lang="it-IT" sz="1400" b="1">
                <a:latin typeface="American Typewriter" charset="0"/>
                <a:sym typeface="American Typewriter" charset="0"/>
              </a:rPr>
              <a:t>Responsabile della comunicazioni</a:t>
            </a:r>
            <a:r>
              <a:rPr lang="it-IT" sz="1400">
                <a:latin typeface="American Typewriter" charset="0"/>
                <a:sym typeface="American Typewriter" charset="0"/>
              </a:rPr>
              <a:t>: è una figura professionale che promuove e diffonde sui mercati l’identità della nostra impresa, gestisce i contatti con i clienti</a:t>
            </a:r>
            <a:endParaRPr lang="it-IT"/>
          </a:p>
        </p:txBody>
      </p:sp>
      <p:sp>
        <p:nvSpPr>
          <p:cNvPr id="9233" name="AutoShape 17"/>
          <p:cNvSpPr>
            <a:spLocks/>
          </p:cNvSpPr>
          <p:nvPr/>
        </p:nvSpPr>
        <p:spPr bwMode="auto">
          <a:xfrm>
            <a:off x="377825" y="406400"/>
            <a:ext cx="5746750" cy="53498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599"/>
                </a:lnTo>
                <a:lnTo>
                  <a:pt x="0" y="21599"/>
                </a:lnTo>
                <a:close/>
              </a:path>
            </a:pathLst>
          </a:custGeom>
          <a:noFill/>
          <a:ln>
            <a:noFill/>
          </a:ln>
          <a:effectLst>
            <a:outerShdw blurRad="101600" dist="25400" dir="5400000" algn="ctr" rotWithShape="0">
              <a:srgbClr val="000000">
                <a:alpha val="7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Lst>
        </p:spPr>
        <p:txBody>
          <a:bodyPr lIns="0" tIns="0" rIns="0" bIns="0"/>
          <a:lstStyle/>
          <a:p>
            <a:r>
              <a:rPr lang="it-IT" sz="3500">
                <a:latin typeface="Lithos Pro" charset="0"/>
                <a:sym typeface="Lithos Pro" charset="0"/>
              </a:rPr>
              <a:t>Organigramma e Ruoli</a:t>
            </a:r>
            <a:endParaRPr lang="it-IT"/>
          </a:p>
        </p:txBody>
      </p:sp>
      <p:sp>
        <p:nvSpPr>
          <p:cNvPr id="9234" name="AutoShape 18"/>
          <p:cNvSpPr>
            <a:spLocks/>
          </p:cNvSpPr>
          <p:nvPr/>
        </p:nvSpPr>
        <p:spPr bwMode="auto">
          <a:xfrm>
            <a:off x="565150" y="7142163"/>
            <a:ext cx="5549900" cy="78898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599"/>
                </a:lnTo>
                <a:lnTo>
                  <a:pt x="0" y="21599"/>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5719" tIns="45719" rIns="45719" bIns="45719"/>
          <a:lstStyle/>
          <a:p>
            <a:pPr algn="just">
              <a:lnSpc>
                <a:spcPct val="110000"/>
              </a:lnSpc>
            </a:pPr>
            <a:r>
              <a:rPr lang="it-IT" sz="1400" b="1">
                <a:latin typeface="American Typewriter" charset="0"/>
                <a:sym typeface="American Typewriter" charset="0"/>
              </a:rPr>
              <a:t>Chef: </a:t>
            </a:r>
            <a:r>
              <a:rPr lang="it-IT" sz="1400">
                <a:latin typeface="American Typewriter" charset="0"/>
                <a:sym typeface="American Typewriter" charset="0"/>
              </a:rPr>
              <a:t>Ha il compito di recarsi a casa del cliente e svolgere il servizio di cucina, inoltre, se richiesto, lo chef si occupa di fare la spesa per il cliente.</a:t>
            </a:r>
            <a:endParaRPr lang="it-IT"/>
          </a:p>
        </p:txBody>
      </p:sp>
    </p:spTree>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1" name="AutoShape 1"/>
          <p:cNvSpPr>
            <a:spLocks/>
          </p:cNvSpPr>
          <p:nvPr/>
        </p:nvSpPr>
        <p:spPr bwMode="auto">
          <a:xfrm>
            <a:off x="-12700" y="-76200"/>
            <a:ext cx="6883400" cy="92964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599"/>
                </a:lnTo>
                <a:lnTo>
                  <a:pt x="0" y="21599"/>
                </a:lnTo>
                <a:close/>
              </a:path>
            </a:pathLst>
          </a:custGeom>
          <a:gradFill rotWithShape="0">
            <a:gsLst>
              <a:gs pos="0">
                <a:srgbClr val="FFFFFF"/>
              </a:gs>
              <a:gs pos="11806">
                <a:srgbClr val="FFFFFF"/>
              </a:gs>
              <a:gs pos="100000">
                <a:srgbClr val="FE7F5C"/>
              </a:gs>
            </a:gsLst>
            <a:lin ang="5400000"/>
          </a:gradFill>
          <a:ln w="50800" cap="flat" cmpd="sng">
            <a:solidFill>
              <a:srgbClr val="000000"/>
            </a:solidFill>
            <a:prstDash val="solid"/>
            <a:miter lim="0"/>
            <a:headEnd/>
            <a:tailEnd/>
          </a:ln>
          <a:effectLst>
            <a:outerShdw blurRad="38100" dist="20000" dir="5400000" algn="ctr" rotWithShape="0">
              <a:srgbClr val="000000">
                <a:alpha val="37999"/>
              </a:srgbClr>
            </a:outerShdw>
          </a:effectLst>
        </p:spPr>
        <p:txBody>
          <a:bodyPr lIns="0" tIns="0" rIns="0" bIns="0"/>
          <a:lstStyle/>
          <a:p>
            <a:endParaRPr lang="it-IT"/>
          </a:p>
        </p:txBody>
      </p:sp>
      <p:grpSp>
        <p:nvGrpSpPr>
          <p:cNvPr id="10242" name="Group 2"/>
          <p:cNvGrpSpPr>
            <a:grpSpLocks/>
          </p:cNvGrpSpPr>
          <p:nvPr/>
        </p:nvGrpSpPr>
        <p:grpSpPr bwMode="auto">
          <a:xfrm>
            <a:off x="6350" y="8447088"/>
            <a:ext cx="6945313" cy="657225"/>
            <a:chOff x="0" y="0"/>
            <a:chExt cx="6944837" cy="656642"/>
          </a:xfrm>
        </p:grpSpPr>
        <p:pic>
          <p:nvPicPr>
            <p:cNvPr id="10243" name="Picture 3" descr="pasted-image.pdf"/>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407637" cy="65664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0244" name="Picture 4" descr="pasted-image.pdf"/>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384300" y="0"/>
              <a:ext cx="1407637" cy="65664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0245" name="Picture 5" descr="pasted-image.pdf"/>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768600" y="0"/>
              <a:ext cx="1407637" cy="65664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0246" name="Picture 6" descr="pasted-image.pdf"/>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152900" y="0"/>
              <a:ext cx="1407637" cy="65664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0247" name="Picture 7" descr="pasted-image.pdf"/>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537200" y="0"/>
              <a:ext cx="1407637" cy="65664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grpSp>
      <p:sp>
        <p:nvSpPr>
          <p:cNvPr id="10248" name="AutoShape 8"/>
          <p:cNvSpPr>
            <a:spLocks/>
          </p:cNvSpPr>
          <p:nvPr/>
        </p:nvSpPr>
        <p:spPr bwMode="auto">
          <a:xfrm>
            <a:off x="422275" y="1817688"/>
            <a:ext cx="5857875" cy="117633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5719" tIns="45719" rIns="45719" bIns="45719"/>
          <a:lstStyle/>
          <a:p>
            <a:pPr algn="just"/>
            <a:r>
              <a:rPr lang="it-IT" sz="1400" b="1">
                <a:latin typeface="American Typewriter" charset="0"/>
                <a:sym typeface="American Typewriter" charset="0"/>
              </a:rPr>
              <a:t>Direttore finanziario (Anton Hoti)</a:t>
            </a:r>
            <a:r>
              <a:rPr lang="it-IT" sz="1400">
                <a:latin typeface="American Typewriter" charset="0"/>
                <a:sym typeface="American Typewriter" charset="0"/>
              </a:rPr>
              <a:t>:</a:t>
            </a:r>
            <a:r>
              <a:rPr lang="it-IT" sz="1400">
                <a:solidFill>
                  <a:srgbClr val="006600"/>
                </a:solidFill>
                <a:latin typeface="American Typewriter" charset="0"/>
                <a:sym typeface="American Typewriter" charset="0"/>
              </a:rPr>
              <a:t> </a:t>
            </a:r>
            <a:r>
              <a:rPr lang="it-IT" sz="1400">
                <a:solidFill>
                  <a:srgbClr val="0B0503"/>
                </a:solidFill>
                <a:latin typeface="American Typewriter" charset="0"/>
                <a:sym typeface="American Typewriter" charset="0"/>
              </a:rPr>
              <a:t> è il manager responsabile della gestione generale delle attività finanziarie di un’azienda, gestisce la finanza, sia come acquisitore di risorse finanziarie e monetarie che come gestore di attività di business che assorbono/generano risorse finanziarie e monetarie.</a:t>
            </a:r>
            <a:endParaRPr lang="it-IT"/>
          </a:p>
        </p:txBody>
      </p:sp>
      <p:sp>
        <p:nvSpPr>
          <p:cNvPr id="10249" name="AutoShape 9"/>
          <p:cNvSpPr>
            <a:spLocks/>
          </p:cNvSpPr>
          <p:nvPr/>
        </p:nvSpPr>
        <p:spPr bwMode="auto">
          <a:xfrm>
            <a:off x="412750" y="3425825"/>
            <a:ext cx="5876925" cy="7874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599"/>
                </a:lnTo>
                <a:lnTo>
                  <a:pt x="0" y="21599"/>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5719" tIns="45719" rIns="45719" bIns="45719"/>
          <a:lstStyle/>
          <a:p>
            <a:pPr algn="just">
              <a:lnSpc>
                <a:spcPct val="110000"/>
              </a:lnSpc>
            </a:pPr>
            <a:r>
              <a:rPr lang="it-IT" sz="1400" b="1">
                <a:latin typeface="American Typewriter" charset="0"/>
                <a:sym typeface="American Typewriter" charset="0"/>
              </a:rPr>
              <a:t>Responsabile della comunicazioni (Simona Betti)</a:t>
            </a:r>
            <a:r>
              <a:rPr lang="it-IT" sz="1400">
                <a:latin typeface="American Typewriter" charset="0"/>
                <a:sym typeface="American Typewriter" charset="0"/>
              </a:rPr>
              <a:t>: è una figura professionale che promuove e diffonde sui mercati l’identità della nostra impresa, gestisce i contatti con i clienti</a:t>
            </a:r>
            <a:endParaRPr lang="it-IT"/>
          </a:p>
        </p:txBody>
      </p:sp>
      <p:sp>
        <p:nvSpPr>
          <p:cNvPr id="10250" name="AutoShape 10"/>
          <p:cNvSpPr>
            <a:spLocks/>
          </p:cNvSpPr>
          <p:nvPr/>
        </p:nvSpPr>
        <p:spPr bwMode="auto">
          <a:xfrm>
            <a:off x="454025" y="4799013"/>
            <a:ext cx="5792788" cy="102552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599"/>
                </a:lnTo>
                <a:lnTo>
                  <a:pt x="0" y="21599"/>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5719" tIns="45719" rIns="45719" bIns="45719"/>
          <a:lstStyle/>
          <a:p>
            <a:pPr algn="just">
              <a:lnSpc>
                <a:spcPct val="110000"/>
              </a:lnSpc>
            </a:pPr>
            <a:r>
              <a:rPr lang="it-IT" sz="1400" b="1">
                <a:latin typeface="American Typewriter" charset="0"/>
                <a:sym typeface="American Typewriter" charset="0"/>
              </a:rPr>
              <a:t>Chef (Evelina Popa, Blendiana Mura, Riccardo Creta)</a:t>
            </a:r>
            <a:r>
              <a:rPr lang="it-IT" sz="1400">
                <a:latin typeface="American Typewriter" charset="0"/>
                <a:sym typeface="American Typewriter" charset="0"/>
              </a:rPr>
              <a:t>:</a:t>
            </a:r>
            <a:endParaRPr lang="it-IT" sz="1400" b="1">
              <a:latin typeface="American Typewriter" charset="0"/>
              <a:sym typeface="American Typewriter" charset="0"/>
            </a:endParaRPr>
          </a:p>
          <a:p>
            <a:pPr algn="just">
              <a:lnSpc>
                <a:spcPct val="110000"/>
              </a:lnSpc>
            </a:pPr>
            <a:r>
              <a:rPr lang="it-IT" sz="1400">
                <a:latin typeface="American Typewriter" charset="0"/>
                <a:sym typeface="American Typewriter" charset="0"/>
              </a:rPr>
              <a:t>Ha il compito di recarsi a casa del cliente e svolgere il servizio di cucina, inoltre, se richiesto, lo chef si occupa di fare la spesa per il cliente.</a:t>
            </a:r>
            <a:endParaRPr lang="it-IT"/>
          </a:p>
        </p:txBody>
      </p:sp>
      <p:sp>
        <p:nvSpPr>
          <p:cNvPr id="10251" name="AutoShape 11"/>
          <p:cNvSpPr>
            <a:spLocks/>
          </p:cNvSpPr>
          <p:nvPr/>
        </p:nvSpPr>
        <p:spPr bwMode="auto">
          <a:xfrm>
            <a:off x="2135188" y="414338"/>
            <a:ext cx="2179637" cy="120967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599"/>
                </a:lnTo>
                <a:lnTo>
                  <a:pt x="0" y="21599"/>
                </a:lnTo>
                <a:close/>
              </a:path>
            </a:pathLst>
          </a:custGeom>
          <a:noFill/>
          <a:ln>
            <a:noFill/>
          </a:ln>
          <a:effectLst>
            <a:outerShdw blurRad="101600" dist="25400" dir="5400000" algn="ctr" rotWithShape="0">
              <a:srgbClr val="000000">
                <a:alpha val="7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Lst>
        </p:spPr>
        <p:txBody>
          <a:bodyPr lIns="0" tIns="0" rIns="0" bIns="0"/>
          <a:lstStyle/>
          <a:p>
            <a:pPr algn="r"/>
            <a:r>
              <a:rPr lang="it-IT" sz="4000">
                <a:solidFill>
                  <a:srgbClr val="163100"/>
                </a:solidFill>
                <a:latin typeface="Lithos Pro" charset="0"/>
                <a:sym typeface="Lithos Pro" charset="0"/>
              </a:rPr>
              <a:t>RUOLI</a:t>
            </a:r>
          </a:p>
        </p:txBody>
      </p:sp>
      <p:pic>
        <p:nvPicPr>
          <p:cNvPr id="10252" name="Picture 12" descr="article_4cd90c1516900a054d12a5d3d66660d6446b5685.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036763" y="6329363"/>
            <a:ext cx="2884487" cy="16129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0253" name="Picture 13" descr="Chef Chez Vous marchio.ai"/>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081713" y="98425"/>
            <a:ext cx="682625" cy="8143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5" name="AutoShape 1"/>
          <p:cNvSpPr>
            <a:spLocks/>
          </p:cNvSpPr>
          <p:nvPr/>
        </p:nvSpPr>
        <p:spPr bwMode="auto">
          <a:xfrm>
            <a:off x="-12700" y="-76200"/>
            <a:ext cx="6883400" cy="92964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599"/>
                </a:lnTo>
                <a:lnTo>
                  <a:pt x="0" y="21599"/>
                </a:lnTo>
                <a:close/>
              </a:path>
            </a:pathLst>
          </a:custGeom>
          <a:gradFill rotWithShape="0">
            <a:gsLst>
              <a:gs pos="0">
                <a:srgbClr val="FFFFFF"/>
              </a:gs>
              <a:gs pos="11806">
                <a:srgbClr val="FFFFFF"/>
              </a:gs>
              <a:gs pos="100000">
                <a:srgbClr val="FE7F5C"/>
              </a:gs>
            </a:gsLst>
            <a:lin ang="5400000"/>
          </a:gradFill>
          <a:ln w="50800" cap="flat" cmpd="sng">
            <a:solidFill>
              <a:srgbClr val="000000"/>
            </a:solidFill>
            <a:prstDash val="solid"/>
            <a:miter lim="0"/>
            <a:headEnd/>
            <a:tailEnd/>
          </a:ln>
          <a:effectLst>
            <a:outerShdw blurRad="38100" dist="20000" dir="5400000" algn="ctr" rotWithShape="0">
              <a:srgbClr val="000000">
                <a:alpha val="37999"/>
              </a:srgbClr>
            </a:outerShdw>
          </a:effectLst>
        </p:spPr>
        <p:txBody>
          <a:bodyPr lIns="0" tIns="0" rIns="0" bIns="0"/>
          <a:lstStyle/>
          <a:p>
            <a:endParaRPr lang="it-IT"/>
          </a:p>
        </p:txBody>
      </p:sp>
      <p:grpSp>
        <p:nvGrpSpPr>
          <p:cNvPr id="11266" name="Group 2"/>
          <p:cNvGrpSpPr>
            <a:grpSpLocks/>
          </p:cNvGrpSpPr>
          <p:nvPr/>
        </p:nvGrpSpPr>
        <p:grpSpPr bwMode="auto">
          <a:xfrm>
            <a:off x="6350" y="8447088"/>
            <a:ext cx="6945313" cy="657225"/>
            <a:chOff x="0" y="0"/>
            <a:chExt cx="6944837" cy="656642"/>
          </a:xfrm>
        </p:grpSpPr>
        <p:pic>
          <p:nvPicPr>
            <p:cNvPr id="11267" name="Picture 3" descr="pasted-image.pdf"/>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407637" cy="65664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1268" name="Picture 4" descr="pasted-image.pdf"/>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384300" y="0"/>
              <a:ext cx="1407637" cy="65664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1269" name="Picture 5" descr="pasted-image.pdf"/>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768600" y="0"/>
              <a:ext cx="1407637" cy="65664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1270" name="Picture 6" descr="pasted-image.pdf"/>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152900" y="0"/>
              <a:ext cx="1407637" cy="65664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1271" name="Picture 7" descr="pasted-image.pdf"/>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537200" y="0"/>
              <a:ext cx="1407637" cy="65664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grpSp>
      <p:sp>
        <p:nvSpPr>
          <p:cNvPr id="11272" name="AutoShape 8"/>
          <p:cNvSpPr>
            <a:spLocks/>
          </p:cNvSpPr>
          <p:nvPr/>
        </p:nvSpPr>
        <p:spPr bwMode="auto">
          <a:xfrm>
            <a:off x="738188" y="1357313"/>
            <a:ext cx="5481637" cy="542131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5719" tIns="45719" rIns="45719" bIns="45719"/>
          <a:lstStyle/>
          <a:p>
            <a:pPr algn="just">
              <a:lnSpc>
                <a:spcPct val="120000"/>
              </a:lnSpc>
            </a:pPr>
            <a:r>
              <a:rPr lang="it-IT" sz="1400">
                <a:latin typeface="American Typewriter" charset="0"/>
                <a:sym typeface="American Typewriter" charset="0"/>
              </a:rPr>
              <a:t>Gli obiettivi dell’indagine di mercato sono l’individuazione del target a cui rivolgersi e, tramite le notizie relative al nostro prodotto/servizio, la determinazione l’offerta più giusta, sia dal punto di vista formale che economico.</a:t>
            </a:r>
            <a:br>
              <a:rPr lang="it-IT" sz="1400">
                <a:latin typeface="American Typewriter" charset="0"/>
                <a:sym typeface="American Typewriter" charset="0"/>
              </a:rPr>
            </a:br>
            <a:r>
              <a:rPr lang="it-IT" sz="1400">
                <a:latin typeface="American Typewriter" charset="0"/>
                <a:sym typeface="American Typewriter" charset="0"/>
              </a:rPr>
              <a:t>Per capire tutte le notizie inerenti il prodotto o servizio, abbiamo predisposto un questionario cartaceo che abbiamo somministrato a 40 persone di diverso sesso, età.</a:t>
            </a:r>
          </a:p>
          <a:p>
            <a:pPr algn="just">
              <a:lnSpc>
                <a:spcPct val="120000"/>
              </a:lnSpc>
            </a:pPr>
            <a:r>
              <a:rPr lang="it-IT" sz="1400">
                <a:latin typeface="American Typewriter" charset="0"/>
                <a:sym typeface="American Typewriter" charset="0"/>
              </a:rPr>
              <a:t>I risultati che sono emersi, grazie alla raccolta, elaborazione, interpretazione di dati, ci permettono di capire il comportamento del consumatore e dell’impresa sul mercato.</a:t>
            </a:r>
            <a:endParaRPr lang="it-IT" sz="1400">
              <a:latin typeface="Times" charset="0"/>
              <a:sym typeface="Times" charset="0"/>
            </a:endParaRPr>
          </a:p>
          <a:p>
            <a:pPr algn="just">
              <a:lnSpc>
                <a:spcPct val="120000"/>
              </a:lnSpc>
            </a:pPr>
            <a:endParaRPr lang="it-IT" sz="1400"/>
          </a:p>
          <a:p>
            <a:pPr algn="just">
              <a:lnSpc>
                <a:spcPct val="120000"/>
              </a:lnSpc>
            </a:pPr>
            <a:endParaRPr lang="it-IT" sz="1400"/>
          </a:p>
          <a:p>
            <a:pPr algn="just">
              <a:lnSpc>
                <a:spcPct val="120000"/>
              </a:lnSpc>
            </a:pPr>
            <a:endParaRPr lang="it-IT" sz="1400"/>
          </a:p>
          <a:p>
            <a:pPr algn="just">
              <a:lnSpc>
                <a:spcPct val="120000"/>
              </a:lnSpc>
            </a:pPr>
            <a:endParaRPr lang="it-IT" sz="1400"/>
          </a:p>
          <a:p>
            <a:pPr algn="just">
              <a:lnSpc>
                <a:spcPct val="120000"/>
              </a:lnSpc>
            </a:pPr>
            <a:endParaRPr lang="it-IT" sz="1400"/>
          </a:p>
          <a:p>
            <a:pPr algn="just">
              <a:lnSpc>
                <a:spcPct val="120000"/>
              </a:lnSpc>
            </a:pPr>
            <a:r>
              <a:rPr lang="it-IT" sz="1400">
                <a:solidFill>
                  <a:srgbClr val="0000A1"/>
                </a:solidFill>
                <a:latin typeface="Times" charset="0"/>
                <a:sym typeface="Times" charset="0"/>
              </a:rPr>
              <a:t>              </a:t>
            </a:r>
          </a:p>
          <a:p>
            <a:pPr algn="just">
              <a:lnSpc>
                <a:spcPct val="120000"/>
              </a:lnSpc>
            </a:pPr>
            <a:endParaRPr lang="it-IT" sz="1400">
              <a:solidFill>
                <a:srgbClr val="0000A1"/>
              </a:solidFill>
              <a:latin typeface="Times" charset="0"/>
              <a:sym typeface="Times" charset="0"/>
            </a:endParaRPr>
          </a:p>
          <a:p>
            <a:pPr algn="just">
              <a:lnSpc>
                <a:spcPct val="120000"/>
              </a:lnSpc>
            </a:pPr>
            <a:r>
              <a:rPr lang="it-IT" sz="1400">
                <a:latin typeface="Times" charset="0"/>
                <a:sym typeface="Times" charset="0"/>
              </a:rPr>
              <a:t>   </a:t>
            </a:r>
            <a:r>
              <a:rPr lang="it-IT" sz="1400">
                <a:latin typeface="Lithos Pro" charset="0"/>
                <a:sym typeface="Lithos Pro" charset="0"/>
              </a:rPr>
              <a:t/>
            </a:r>
            <a:br>
              <a:rPr lang="it-IT" sz="1400">
                <a:latin typeface="Lithos Pro" charset="0"/>
                <a:sym typeface="Lithos Pro" charset="0"/>
              </a:rPr>
            </a:br>
            <a:endParaRPr lang="it-IT" sz="1400">
              <a:latin typeface="Times" charset="0"/>
              <a:sym typeface="Times" charset="0"/>
            </a:endParaRPr>
          </a:p>
        </p:txBody>
      </p:sp>
      <p:sp>
        <p:nvSpPr>
          <p:cNvPr id="11273" name="AutoShape 9"/>
          <p:cNvSpPr>
            <a:spLocks/>
          </p:cNvSpPr>
          <p:nvPr/>
        </p:nvSpPr>
        <p:spPr bwMode="auto">
          <a:xfrm>
            <a:off x="841375" y="366713"/>
            <a:ext cx="4757738" cy="93027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599"/>
                </a:lnTo>
                <a:lnTo>
                  <a:pt x="0" y="21599"/>
                </a:lnTo>
                <a:close/>
              </a:path>
            </a:pathLst>
          </a:custGeom>
          <a:noFill/>
          <a:ln>
            <a:noFill/>
          </a:ln>
          <a:effectLst>
            <a:outerShdw blurRad="101600" dist="25400" dir="5400000" algn="ctr" rotWithShape="0">
              <a:srgbClr val="000000">
                <a:alpha val="7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Lst>
        </p:spPr>
        <p:txBody>
          <a:bodyPr lIns="0" tIns="0" rIns="0" bIns="0"/>
          <a:lstStyle/>
          <a:p>
            <a:pPr algn="r"/>
            <a:r>
              <a:rPr lang="it-IT" sz="3000">
                <a:solidFill>
                  <a:srgbClr val="163100"/>
                </a:solidFill>
                <a:latin typeface="Lithos Pro" charset="0"/>
                <a:sym typeface="Lithos Pro" charset="0"/>
              </a:rPr>
              <a:t>ricerca di mercato</a:t>
            </a:r>
          </a:p>
        </p:txBody>
      </p:sp>
      <p:pic>
        <p:nvPicPr>
          <p:cNvPr id="11274" name="Picture 10" descr="Chef Chez Vous marchio.ai"/>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081713" y="98425"/>
            <a:ext cx="682625" cy="8143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1275" name="AutoShape 11"/>
          <p:cNvSpPr>
            <a:spLocks/>
          </p:cNvSpPr>
          <p:nvPr/>
        </p:nvSpPr>
        <p:spPr bwMode="auto">
          <a:xfrm>
            <a:off x="793750" y="4787900"/>
            <a:ext cx="5370513" cy="165735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599"/>
                </a:lnTo>
                <a:lnTo>
                  <a:pt x="0" y="21599"/>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5719" tIns="45719" rIns="45719" bIns="45719"/>
          <a:lstStyle/>
          <a:p>
            <a:pPr algn="just">
              <a:lnSpc>
                <a:spcPct val="120000"/>
              </a:lnSpc>
            </a:pPr>
            <a:r>
              <a:rPr lang="it-IT" sz="1400">
                <a:latin typeface="Times" charset="0"/>
                <a:sym typeface="Times" charset="0"/>
              </a:rPr>
              <a:t>           </a:t>
            </a:r>
            <a:r>
              <a:rPr lang="it-IT" sz="1400" b="1">
                <a:latin typeface="Lithos Pro" charset="0"/>
                <a:sym typeface="Lithos Pro" charset="0"/>
              </a:rPr>
              <a:t>RELAZIONE DEI RISULTATI DELLA RICERCA</a:t>
            </a:r>
            <a:endParaRPr lang="it-IT" sz="1400">
              <a:latin typeface="Lithos Pro" charset="0"/>
              <a:sym typeface="Lithos Pro" charset="0"/>
            </a:endParaRPr>
          </a:p>
          <a:p>
            <a:pPr algn="just">
              <a:lnSpc>
                <a:spcPct val="120000"/>
              </a:lnSpc>
            </a:pPr>
            <a:r>
              <a:rPr lang="it-IT" sz="1400">
                <a:latin typeface="American Typewriter" charset="0"/>
                <a:sym typeface="American Typewriter" charset="0"/>
              </a:rPr>
              <a:t>Dalla ricerca è emerso quanto segue:</a:t>
            </a:r>
          </a:p>
          <a:p>
            <a:pPr algn="just">
              <a:lnSpc>
                <a:spcPct val="120000"/>
              </a:lnSpc>
            </a:pPr>
            <a:r>
              <a:rPr lang="it-IT" sz="1400">
                <a:latin typeface="American Typewriter" charset="0"/>
                <a:sym typeface="American Typewriter" charset="0"/>
              </a:rPr>
              <a:t>- molto interesse per il servizio che pare a loro conveniente, innovativo (38 persone su 40).</a:t>
            </a:r>
            <a:br>
              <a:rPr lang="it-IT" sz="1400">
                <a:latin typeface="American Typewriter" charset="0"/>
                <a:sym typeface="American Typewriter" charset="0"/>
              </a:rPr>
            </a:br>
            <a:r>
              <a:rPr lang="it-IT" sz="1400">
                <a:latin typeface="American Typewriter" charset="0"/>
                <a:sym typeface="American Typewriter" charset="0"/>
              </a:rPr>
              <a:t>- la maggioranza (32 persone su 40) sarebbero disposti a pagare fino a 30/50 €</a:t>
            </a:r>
            <a:endParaRPr lang="it-IT"/>
          </a:p>
        </p:txBody>
      </p:sp>
    </p:spTree>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9" name="AutoShape 1"/>
          <p:cNvSpPr>
            <a:spLocks/>
          </p:cNvSpPr>
          <p:nvPr/>
        </p:nvSpPr>
        <p:spPr bwMode="auto">
          <a:xfrm>
            <a:off x="-12700" y="-71438"/>
            <a:ext cx="6883400" cy="929481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599"/>
                </a:lnTo>
                <a:lnTo>
                  <a:pt x="0" y="21599"/>
                </a:lnTo>
                <a:close/>
              </a:path>
            </a:pathLst>
          </a:custGeom>
          <a:gradFill rotWithShape="0">
            <a:gsLst>
              <a:gs pos="0">
                <a:srgbClr val="FFFFFF"/>
              </a:gs>
              <a:gs pos="11806">
                <a:srgbClr val="FFFFFF"/>
              </a:gs>
              <a:gs pos="100000">
                <a:srgbClr val="FE7F5C"/>
              </a:gs>
            </a:gsLst>
            <a:lin ang="5400000"/>
          </a:gradFill>
          <a:ln w="50800" cap="flat" cmpd="sng">
            <a:solidFill>
              <a:srgbClr val="000000"/>
            </a:solidFill>
            <a:prstDash val="solid"/>
            <a:miter lim="0"/>
            <a:headEnd/>
            <a:tailEnd/>
          </a:ln>
          <a:effectLst>
            <a:outerShdw blurRad="38100" dist="20000" dir="5400000" algn="ctr" rotWithShape="0">
              <a:srgbClr val="000000">
                <a:alpha val="37999"/>
              </a:srgbClr>
            </a:outerShdw>
          </a:effectLst>
        </p:spPr>
        <p:txBody>
          <a:bodyPr lIns="0" tIns="0" rIns="0" bIns="0"/>
          <a:lstStyle/>
          <a:p>
            <a:endParaRPr lang="it-IT" sz="1300">
              <a:latin typeface="American Typewriter" charset="0"/>
              <a:sym typeface="American Typewriter" charset="0"/>
            </a:endParaRPr>
          </a:p>
        </p:txBody>
      </p:sp>
      <p:grpSp>
        <p:nvGrpSpPr>
          <p:cNvPr id="12290" name="Group 2"/>
          <p:cNvGrpSpPr>
            <a:grpSpLocks/>
          </p:cNvGrpSpPr>
          <p:nvPr/>
        </p:nvGrpSpPr>
        <p:grpSpPr bwMode="auto">
          <a:xfrm>
            <a:off x="0" y="8447088"/>
            <a:ext cx="6943725" cy="657225"/>
            <a:chOff x="0" y="0"/>
            <a:chExt cx="6944837" cy="656642"/>
          </a:xfrm>
        </p:grpSpPr>
        <p:pic>
          <p:nvPicPr>
            <p:cNvPr id="12291" name="Picture 3" descr="pasted-image.pdf"/>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407637" cy="65664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2292" name="Picture 4" descr="pasted-image.pdf"/>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384300" y="0"/>
              <a:ext cx="1407637" cy="65664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2293" name="Picture 5" descr="pasted-image.pdf"/>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768600" y="0"/>
              <a:ext cx="1407637" cy="65664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2294" name="Picture 6" descr="pasted-image.pdf"/>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152900" y="0"/>
              <a:ext cx="1407637" cy="65664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2295" name="Picture 7" descr="pasted-image.pdf"/>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537200" y="0"/>
              <a:ext cx="1407637" cy="65664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grpSp>
      <p:pic>
        <p:nvPicPr>
          <p:cNvPr id="12296" name="Picture 8" descr="Chef Chez Vous marchio.ai"/>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081713" y="98425"/>
            <a:ext cx="682625" cy="8143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2297" name="AutoShape 9"/>
          <p:cNvSpPr>
            <a:spLocks/>
          </p:cNvSpPr>
          <p:nvPr/>
        </p:nvSpPr>
        <p:spPr bwMode="auto">
          <a:xfrm>
            <a:off x="635000" y="1817688"/>
            <a:ext cx="133350" cy="157162"/>
          </a:xfrm>
          <a:custGeom>
            <a:avLst/>
            <a:gdLst>
              <a:gd name="T0" fmla="+- 0 10800 961"/>
              <a:gd name="T1" fmla="*/ T0 w 19679"/>
              <a:gd name="T2" fmla="+- 0 10800 961"/>
              <a:gd name="T3" fmla="*/ 10800 h 19679"/>
              <a:gd name="T4" fmla="+- 0 10800 961"/>
              <a:gd name="T5" fmla="*/ T4 w 19679"/>
              <a:gd name="T6" fmla="+- 0 10800 961"/>
              <a:gd name="T7" fmla="*/ 10800 h 19679"/>
              <a:gd name="T8" fmla="+- 0 10800 961"/>
              <a:gd name="T9" fmla="*/ T8 w 19679"/>
              <a:gd name="T10" fmla="+- 0 10800 961"/>
              <a:gd name="T11" fmla="*/ 10800 h 19679"/>
              <a:gd name="T12" fmla="+- 0 10800 961"/>
              <a:gd name="T13" fmla="*/ T12 w 19679"/>
              <a:gd name="T14" fmla="+- 0 10800 961"/>
              <a:gd name="T15" fmla="*/ 10800 h 19679"/>
            </a:gdLst>
            <a:ahLst/>
            <a:cxnLst>
              <a:cxn ang="0">
                <a:pos x="T1" y="T3"/>
              </a:cxn>
              <a:cxn ang="0">
                <a:pos x="T5" y="T7"/>
              </a:cxn>
              <a:cxn ang="0">
                <a:pos x="T9" y="T11"/>
              </a:cxn>
              <a:cxn ang="0">
                <a:pos x="T13" y="T15"/>
              </a:cxn>
            </a:cxnLst>
            <a:rect l="0" t="0" r="r" b="b"/>
            <a:pathLst>
              <a:path w="19679" h="19679">
                <a:moveTo>
                  <a:pt x="16796" y="2881"/>
                </a:moveTo>
                <a:cubicBezTo>
                  <a:pt x="20638" y="6724"/>
                  <a:pt x="20638" y="12953"/>
                  <a:pt x="16796" y="16796"/>
                </a:cubicBezTo>
                <a:cubicBezTo>
                  <a:pt x="12953" y="20638"/>
                  <a:pt x="6724" y="20638"/>
                  <a:pt x="2881" y="16796"/>
                </a:cubicBezTo>
                <a:cubicBezTo>
                  <a:pt x="-961" y="12953"/>
                  <a:pt x="-961" y="6724"/>
                  <a:pt x="2881" y="2881"/>
                </a:cubicBezTo>
                <a:cubicBezTo>
                  <a:pt x="6724" y="-961"/>
                  <a:pt x="12953" y="-961"/>
                  <a:pt x="16796" y="2881"/>
                </a:cubicBezTo>
                <a:close/>
              </a:path>
            </a:pathLst>
          </a:custGeom>
          <a:solidFill>
            <a:srgbClr val="FFFFFF"/>
          </a:solidFill>
          <a:ln w="25400" cap="flat" cmpd="sng">
            <a:solidFill>
              <a:srgbClr val="BBE0E3"/>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45719" tIns="45719" rIns="45719" bIns="45719"/>
          <a:lstStyle/>
          <a:p>
            <a:endParaRPr lang="it-IT" sz="1000"/>
          </a:p>
        </p:txBody>
      </p:sp>
      <p:sp>
        <p:nvSpPr>
          <p:cNvPr id="12298" name="AutoShape 10"/>
          <p:cNvSpPr>
            <a:spLocks/>
          </p:cNvSpPr>
          <p:nvPr/>
        </p:nvSpPr>
        <p:spPr bwMode="auto">
          <a:xfrm>
            <a:off x="1687513" y="357188"/>
            <a:ext cx="3643312" cy="45878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599"/>
                </a:lnTo>
                <a:lnTo>
                  <a:pt x="0" y="21599"/>
                </a:lnTo>
                <a:close/>
              </a:path>
            </a:pathLst>
          </a:custGeom>
          <a:noFill/>
          <a:ln>
            <a:noFill/>
          </a:ln>
          <a:effectLst>
            <a:outerShdw blurRad="127000" algn="ctr" rotWithShape="0">
              <a:srgbClr val="000000">
                <a:alpha val="7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Lst>
        </p:spPr>
        <p:txBody>
          <a:bodyPr lIns="0" tIns="0" rIns="0" bIns="0"/>
          <a:lstStyle/>
          <a:p>
            <a:r>
              <a:rPr lang="it-IT" sz="2500">
                <a:latin typeface="American Typewriter" charset="0"/>
                <a:sym typeface="American Typewriter" charset="0"/>
              </a:rPr>
              <a:t>RICERCA DI MERCATO</a:t>
            </a:r>
            <a:endParaRPr lang="it-IT"/>
          </a:p>
        </p:txBody>
      </p:sp>
      <p:sp>
        <p:nvSpPr>
          <p:cNvPr id="12299" name="AutoShape 11"/>
          <p:cNvSpPr>
            <a:spLocks/>
          </p:cNvSpPr>
          <p:nvPr/>
        </p:nvSpPr>
        <p:spPr bwMode="auto">
          <a:xfrm>
            <a:off x="368300" y="1241425"/>
            <a:ext cx="4313238" cy="28257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599"/>
                </a:lnTo>
                <a:lnTo>
                  <a:pt x="0" y="21599"/>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5719" tIns="45719" rIns="45719" bIns="45719"/>
          <a:lstStyle/>
          <a:p>
            <a:r>
              <a:rPr lang="it-IT" sz="1300">
                <a:latin typeface="American Typewriter" charset="0"/>
                <a:sym typeface="American Typewriter" charset="0"/>
              </a:rPr>
              <a:t>1)  Sarebbe disposto a far venire uno chef a casa sua?</a:t>
            </a:r>
            <a:endParaRPr lang="it-IT"/>
          </a:p>
        </p:txBody>
      </p:sp>
      <p:sp>
        <p:nvSpPr>
          <p:cNvPr id="12300" name="AutoShape 12"/>
          <p:cNvSpPr>
            <a:spLocks/>
          </p:cNvSpPr>
          <p:nvPr/>
        </p:nvSpPr>
        <p:spPr bwMode="auto">
          <a:xfrm>
            <a:off x="573088" y="2139950"/>
            <a:ext cx="257175" cy="28098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599"/>
                </a:lnTo>
                <a:lnTo>
                  <a:pt x="0" y="21599"/>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5719" tIns="45719" rIns="45719" bIns="45719"/>
          <a:lstStyle/>
          <a:p>
            <a:r>
              <a:rPr lang="it-IT" sz="1300">
                <a:latin typeface="American Typewriter" charset="0"/>
                <a:sym typeface="American Typewriter" charset="0"/>
              </a:rPr>
              <a:t>Sì</a:t>
            </a:r>
            <a:endParaRPr lang="it-IT"/>
          </a:p>
        </p:txBody>
      </p:sp>
      <p:sp>
        <p:nvSpPr>
          <p:cNvPr id="12301" name="AutoShape 13"/>
          <p:cNvSpPr>
            <a:spLocks/>
          </p:cNvSpPr>
          <p:nvPr/>
        </p:nvSpPr>
        <p:spPr bwMode="auto">
          <a:xfrm>
            <a:off x="2546350" y="1817688"/>
            <a:ext cx="133350" cy="157162"/>
          </a:xfrm>
          <a:custGeom>
            <a:avLst/>
            <a:gdLst>
              <a:gd name="T0" fmla="+- 0 10800 961"/>
              <a:gd name="T1" fmla="*/ T0 w 19679"/>
              <a:gd name="T2" fmla="+- 0 10800 961"/>
              <a:gd name="T3" fmla="*/ 10800 h 19679"/>
              <a:gd name="T4" fmla="+- 0 10800 961"/>
              <a:gd name="T5" fmla="*/ T4 w 19679"/>
              <a:gd name="T6" fmla="+- 0 10800 961"/>
              <a:gd name="T7" fmla="*/ 10800 h 19679"/>
              <a:gd name="T8" fmla="+- 0 10800 961"/>
              <a:gd name="T9" fmla="*/ T8 w 19679"/>
              <a:gd name="T10" fmla="+- 0 10800 961"/>
              <a:gd name="T11" fmla="*/ 10800 h 19679"/>
              <a:gd name="T12" fmla="+- 0 10800 961"/>
              <a:gd name="T13" fmla="*/ T12 w 19679"/>
              <a:gd name="T14" fmla="+- 0 10800 961"/>
              <a:gd name="T15" fmla="*/ 10800 h 19679"/>
            </a:gdLst>
            <a:ahLst/>
            <a:cxnLst>
              <a:cxn ang="0">
                <a:pos x="T1" y="T3"/>
              </a:cxn>
              <a:cxn ang="0">
                <a:pos x="T5" y="T7"/>
              </a:cxn>
              <a:cxn ang="0">
                <a:pos x="T9" y="T11"/>
              </a:cxn>
              <a:cxn ang="0">
                <a:pos x="T13" y="T15"/>
              </a:cxn>
            </a:cxnLst>
            <a:rect l="0" t="0" r="r" b="b"/>
            <a:pathLst>
              <a:path w="19679" h="19679">
                <a:moveTo>
                  <a:pt x="16796" y="2881"/>
                </a:moveTo>
                <a:cubicBezTo>
                  <a:pt x="20638" y="6724"/>
                  <a:pt x="20638" y="12953"/>
                  <a:pt x="16796" y="16796"/>
                </a:cubicBezTo>
                <a:cubicBezTo>
                  <a:pt x="12953" y="20638"/>
                  <a:pt x="6724" y="20638"/>
                  <a:pt x="2881" y="16796"/>
                </a:cubicBezTo>
                <a:cubicBezTo>
                  <a:pt x="-961" y="12953"/>
                  <a:pt x="-961" y="6724"/>
                  <a:pt x="2881" y="2881"/>
                </a:cubicBezTo>
                <a:cubicBezTo>
                  <a:pt x="6724" y="-961"/>
                  <a:pt x="12953" y="-961"/>
                  <a:pt x="16796" y="2881"/>
                </a:cubicBezTo>
                <a:close/>
              </a:path>
            </a:pathLst>
          </a:custGeom>
          <a:solidFill>
            <a:srgbClr val="FFFFFF"/>
          </a:solidFill>
          <a:ln w="25400" cap="flat" cmpd="sng">
            <a:solidFill>
              <a:srgbClr val="BBE0E3"/>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45719" tIns="45719" rIns="45719" bIns="45719"/>
          <a:lstStyle/>
          <a:p>
            <a:endParaRPr lang="it-IT" sz="1000"/>
          </a:p>
        </p:txBody>
      </p:sp>
      <p:sp>
        <p:nvSpPr>
          <p:cNvPr id="12302" name="AutoShape 14"/>
          <p:cNvSpPr>
            <a:spLocks/>
          </p:cNvSpPr>
          <p:nvPr/>
        </p:nvSpPr>
        <p:spPr bwMode="auto">
          <a:xfrm>
            <a:off x="2455863" y="2139950"/>
            <a:ext cx="314325" cy="28098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599"/>
                </a:lnTo>
                <a:lnTo>
                  <a:pt x="0" y="21599"/>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5719" tIns="45719" rIns="45719" bIns="45719"/>
          <a:lstStyle/>
          <a:p>
            <a:r>
              <a:rPr lang="it-IT" sz="1300">
                <a:latin typeface="American Typewriter" charset="0"/>
                <a:sym typeface="American Typewriter" charset="0"/>
              </a:rPr>
              <a:t>No</a:t>
            </a:r>
            <a:endParaRPr lang="it-IT"/>
          </a:p>
        </p:txBody>
      </p:sp>
      <p:sp>
        <p:nvSpPr>
          <p:cNvPr id="12303" name="AutoShape 15"/>
          <p:cNvSpPr>
            <a:spLocks/>
          </p:cNvSpPr>
          <p:nvPr/>
        </p:nvSpPr>
        <p:spPr bwMode="auto">
          <a:xfrm>
            <a:off x="4457700" y="1817688"/>
            <a:ext cx="133350" cy="157162"/>
          </a:xfrm>
          <a:custGeom>
            <a:avLst/>
            <a:gdLst>
              <a:gd name="T0" fmla="+- 0 10800 961"/>
              <a:gd name="T1" fmla="*/ T0 w 19679"/>
              <a:gd name="T2" fmla="+- 0 10800 961"/>
              <a:gd name="T3" fmla="*/ 10800 h 19679"/>
              <a:gd name="T4" fmla="+- 0 10800 961"/>
              <a:gd name="T5" fmla="*/ T4 w 19679"/>
              <a:gd name="T6" fmla="+- 0 10800 961"/>
              <a:gd name="T7" fmla="*/ 10800 h 19679"/>
              <a:gd name="T8" fmla="+- 0 10800 961"/>
              <a:gd name="T9" fmla="*/ T8 w 19679"/>
              <a:gd name="T10" fmla="+- 0 10800 961"/>
              <a:gd name="T11" fmla="*/ 10800 h 19679"/>
              <a:gd name="T12" fmla="+- 0 10800 961"/>
              <a:gd name="T13" fmla="*/ T12 w 19679"/>
              <a:gd name="T14" fmla="+- 0 10800 961"/>
              <a:gd name="T15" fmla="*/ 10800 h 19679"/>
            </a:gdLst>
            <a:ahLst/>
            <a:cxnLst>
              <a:cxn ang="0">
                <a:pos x="T1" y="T3"/>
              </a:cxn>
              <a:cxn ang="0">
                <a:pos x="T5" y="T7"/>
              </a:cxn>
              <a:cxn ang="0">
                <a:pos x="T9" y="T11"/>
              </a:cxn>
              <a:cxn ang="0">
                <a:pos x="T13" y="T15"/>
              </a:cxn>
            </a:cxnLst>
            <a:rect l="0" t="0" r="r" b="b"/>
            <a:pathLst>
              <a:path w="19679" h="19679">
                <a:moveTo>
                  <a:pt x="16796" y="2881"/>
                </a:moveTo>
                <a:cubicBezTo>
                  <a:pt x="20638" y="6724"/>
                  <a:pt x="20638" y="12953"/>
                  <a:pt x="16796" y="16796"/>
                </a:cubicBezTo>
                <a:cubicBezTo>
                  <a:pt x="12953" y="20638"/>
                  <a:pt x="6724" y="20638"/>
                  <a:pt x="2881" y="16796"/>
                </a:cubicBezTo>
                <a:cubicBezTo>
                  <a:pt x="-961" y="12953"/>
                  <a:pt x="-961" y="6724"/>
                  <a:pt x="2881" y="2881"/>
                </a:cubicBezTo>
                <a:cubicBezTo>
                  <a:pt x="6724" y="-961"/>
                  <a:pt x="12953" y="-961"/>
                  <a:pt x="16796" y="2881"/>
                </a:cubicBezTo>
                <a:close/>
              </a:path>
            </a:pathLst>
          </a:custGeom>
          <a:solidFill>
            <a:srgbClr val="FFFFFF"/>
          </a:solidFill>
          <a:ln w="25400" cap="flat" cmpd="sng">
            <a:solidFill>
              <a:srgbClr val="BBE0E3"/>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45719" tIns="45719" rIns="45719" bIns="45719"/>
          <a:lstStyle/>
          <a:p>
            <a:endParaRPr lang="it-IT" sz="1000"/>
          </a:p>
        </p:txBody>
      </p:sp>
      <p:sp>
        <p:nvSpPr>
          <p:cNvPr id="12304" name="AutoShape 16"/>
          <p:cNvSpPr>
            <a:spLocks/>
          </p:cNvSpPr>
          <p:nvPr/>
        </p:nvSpPr>
        <p:spPr bwMode="auto">
          <a:xfrm>
            <a:off x="4260850" y="2141538"/>
            <a:ext cx="542925" cy="28257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599"/>
                </a:lnTo>
                <a:lnTo>
                  <a:pt x="0" y="21599"/>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5719" tIns="45719" rIns="45719" bIns="45719"/>
          <a:lstStyle/>
          <a:p>
            <a:r>
              <a:rPr lang="it-IT" sz="1300">
                <a:latin typeface="American Typewriter" charset="0"/>
                <a:sym typeface="American Typewriter" charset="0"/>
              </a:rPr>
              <a:t>Forse</a:t>
            </a:r>
            <a:endParaRPr lang="it-IT"/>
          </a:p>
        </p:txBody>
      </p:sp>
      <p:sp>
        <p:nvSpPr>
          <p:cNvPr id="12305" name="AutoShape 17"/>
          <p:cNvSpPr>
            <a:spLocks/>
          </p:cNvSpPr>
          <p:nvPr/>
        </p:nvSpPr>
        <p:spPr bwMode="auto">
          <a:xfrm>
            <a:off x="366713" y="2732088"/>
            <a:ext cx="4786312" cy="28098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599"/>
                </a:lnTo>
                <a:lnTo>
                  <a:pt x="0" y="21599"/>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5719" tIns="45719" rIns="45719" bIns="45719"/>
          <a:lstStyle/>
          <a:p>
            <a:r>
              <a:rPr lang="it-IT" sz="1300">
                <a:latin typeface="American Typewriter" charset="0"/>
                <a:sym typeface="American Typewriter" charset="0"/>
              </a:rPr>
              <a:t>2) Quanto sarebbe disposto a spendere per questo servizio?</a:t>
            </a:r>
            <a:endParaRPr lang="it-IT"/>
          </a:p>
        </p:txBody>
      </p:sp>
      <p:sp>
        <p:nvSpPr>
          <p:cNvPr id="12306" name="AutoShape 18"/>
          <p:cNvSpPr>
            <a:spLocks/>
          </p:cNvSpPr>
          <p:nvPr/>
        </p:nvSpPr>
        <p:spPr bwMode="auto">
          <a:xfrm>
            <a:off x="412750" y="3557588"/>
            <a:ext cx="577850" cy="28098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599"/>
                </a:lnTo>
                <a:lnTo>
                  <a:pt x="0" y="21599"/>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5719" tIns="45719" rIns="45719" bIns="45719"/>
          <a:lstStyle/>
          <a:p>
            <a:r>
              <a:rPr lang="it-IT" sz="1300">
                <a:latin typeface="American Typewriter" charset="0"/>
                <a:sym typeface="American Typewriter" charset="0"/>
              </a:rPr>
              <a:t>10/30</a:t>
            </a:r>
            <a:endParaRPr lang="it-IT"/>
          </a:p>
        </p:txBody>
      </p:sp>
      <p:sp>
        <p:nvSpPr>
          <p:cNvPr id="12307" name="AutoShape 19"/>
          <p:cNvSpPr>
            <a:spLocks/>
          </p:cNvSpPr>
          <p:nvPr/>
        </p:nvSpPr>
        <p:spPr bwMode="auto">
          <a:xfrm>
            <a:off x="635000" y="3336925"/>
            <a:ext cx="133350" cy="157163"/>
          </a:xfrm>
          <a:custGeom>
            <a:avLst/>
            <a:gdLst>
              <a:gd name="T0" fmla="+- 0 10800 961"/>
              <a:gd name="T1" fmla="*/ T0 w 19679"/>
              <a:gd name="T2" fmla="+- 0 10800 961"/>
              <a:gd name="T3" fmla="*/ 10800 h 19679"/>
              <a:gd name="T4" fmla="+- 0 10800 961"/>
              <a:gd name="T5" fmla="*/ T4 w 19679"/>
              <a:gd name="T6" fmla="+- 0 10800 961"/>
              <a:gd name="T7" fmla="*/ 10800 h 19679"/>
              <a:gd name="T8" fmla="+- 0 10800 961"/>
              <a:gd name="T9" fmla="*/ T8 w 19679"/>
              <a:gd name="T10" fmla="+- 0 10800 961"/>
              <a:gd name="T11" fmla="*/ 10800 h 19679"/>
              <a:gd name="T12" fmla="+- 0 10800 961"/>
              <a:gd name="T13" fmla="*/ T12 w 19679"/>
              <a:gd name="T14" fmla="+- 0 10800 961"/>
              <a:gd name="T15" fmla="*/ 10800 h 19679"/>
            </a:gdLst>
            <a:ahLst/>
            <a:cxnLst>
              <a:cxn ang="0">
                <a:pos x="T1" y="T3"/>
              </a:cxn>
              <a:cxn ang="0">
                <a:pos x="T5" y="T7"/>
              </a:cxn>
              <a:cxn ang="0">
                <a:pos x="T9" y="T11"/>
              </a:cxn>
              <a:cxn ang="0">
                <a:pos x="T13" y="T15"/>
              </a:cxn>
            </a:cxnLst>
            <a:rect l="0" t="0" r="r" b="b"/>
            <a:pathLst>
              <a:path w="19679" h="19679">
                <a:moveTo>
                  <a:pt x="16796" y="2881"/>
                </a:moveTo>
                <a:cubicBezTo>
                  <a:pt x="20638" y="6724"/>
                  <a:pt x="20638" y="12953"/>
                  <a:pt x="16796" y="16796"/>
                </a:cubicBezTo>
                <a:cubicBezTo>
                  <a:pt x="12953" y="20638"/>
                  <a:pt x="6724" y="20638"/>
                  <a:pt x="2881" y="16796"/>
                </a:cubicBezTo>
                <a:cubicBezTo>
                  <a:pt x="-961" y="12953"/>
                  <a:pt x="-961" y="6724"/>
                  <a:pt x="2881" y="2881"/>
                </a:cubicBezTo>
                <a:cubicBezTo>
                  <a:pt x="6724" y="-961"/>
                  <a:pt x="12953" y="-961"/>
                  <a:pt x="16796" y="2881"/>
                </a:cubicBezTo>
                <a:close/>
              </a:path>
            </a:pathLst>
          </a:custGeom>
          <a:solidFill>
            <a:srgbClr val="FFFFFF"/>
          </a:solidFill>
          <a:ln w="25400" cap="flat" cmpd="sng">
            <a:solidFill>
              <a:srgbClr val="BBE0E3"/>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45719" tIns="45719" rIns="45719" bIns="45719"/>
          <a:lstStyle/>
          <a:p>
            <a:endParaRPr lang="it-IT" sz="1000"/>
          </a:p>
        </p:txBody>
      </p:sp>
      <p:sp>
        <p:nvSpPr>
          <p:cNvPr id="12308" name="AutoShape 20"/>
          <p:cNvSpPr>
            <a:spLocks/>
          </p:cNvSpPr>
          <p:nvPr/>
        </p:nvSpPr>
        <p:spPr bwMode="auto">
          <a:xfrm>
            <a:off x="2546350" y="3336925"/>
            <a:ext cx="133350" cy="157163"/>
          </a:xfrm>
          <a:custGeom>
            <a:avLst/>
            <a:gdLst>
              <a:gd name="T0" fmla="+- 0 10800 961"/>
              <a:gd name="T1" fmla="*/ T0 w 19679"/>
              <a:gd name="T2" fmla="+- 0 10800 961"/>
              <a:gd name="T3" fmla="*/ 10800 h 19679"/>
              <a:gd name="T4" fmla="+- 0 10800 961"/>
              <a:gd name="T5" fmla="*/ T4 w 19679"/>
              <a:gd name="T6" fmla="+- 0 10800 961"/>
              <a:gd name="T7" fmla="*/ 10800 h 19679"/>
              <a:gd name="T8" fmla="+- 0 10800 961"/>
              <a:gd name="T9" fmla="*/ T8 w 19679"/>
              <a:gd name="T10" fmla="+- 0 10800 961"/>
              <a:gd name="T11" fmla="*/ 10800 h 19679"/>
              <a:gd name="T12" fmla="+- 0 10800 961"/>
              <a:gd name="T13" fmla="*/ T12 w 19679"/>
              <a:gd name="T14" fmla="+- 0 10800 961"/>
              <a:gd name="T15" fmla="*/ 10800 h 19679"/>
            </a:gdLst>
            <a:ahLst/>
            <a:cxnLst>
              <a:cxn ang="0">
                <a:pos x="T1" y="T3"/>
              </a:cxn>
              <a:cxn ang="0">
                <a:pos x="T5" y="T7"/>
              </a:cxn>
              <a:cxn ang="0">
                <a:pos x="T9" y="T11"/>
              </a:cxn>
              <a:cxn ang="0">
                <a:pos x="T13" y="T15"/>
              </a:cxn>
            </a:cxnLst>
            <a:rect l="0" t="0" r="r" b="b"/>
            <a:pathLst>
              <a:path w="19679" h="19679">
                <a:moveTo>
                  <a:pt x="16796" y="2881"/>
                </a:moveTo>
                <a:cubicBezTo>
                  <a:pt x="20638" y="6724"/>
                  <a:pt x="20638" y="12953"/>
                  <a:pt x="16796" y="16796"/>
                </a:cubicBezTo>
                <a:cubicBezTo>
                  <a:pt x="12953" y="20638"/>
                  <a:pt x="6724" y="20638"/>
                  <a:pt x="2881" y="16796"/>
                </a:cubicBezTo>
                <a:cubicBezTo>
                  <a:pt x="-961" y="12953"/>
                  <a:pt x="-961" y="6724"/>
                  <a:pt x="2881" y="2881"/>
                </a:cubicBezTo>
                <a:cubicBezTo>
                  <a:pt x="6724" y="-961"/>
                  <a:pt x="12953" y="-961"/>
                  <a:pt x="16796" y="2881"/>
                </a:cubicBezTo>
                <a:close/>
              </a:path>
            </a:pathLst>
          </a:custGeom>
          <a:solidFill>
            <a:srgbClr val="FFFFFF"/>
          </a:solidFill>
          <a:ln w="25400" cap="flat" cmpd="sng">
            <a:solidFill>
              <a:srgbClr val="BBE0E3"/>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45719" tIns="45719" rIns="45719" bIns="45719"/>
          <a:lstStyle/>
          <a:p>
            <a:endParaRPr lang="it-IT" sz="1000"/>
          </a:p>
        </p:txBody>
      </p:sp>
      <p:sp>
        <p:nvSpPr>
          <p:cNvPr id="12309" name="AutoShape 21"/>
          <p:cNvSpPr>
            <a:spLocks/>
          </p:cNvSpPr>
          <p:nvPr/>
        </p:nvSpPr>
        <p:spPr bwMode="auto">
          <a:xfrm>
            <a:off x="4457700" y="3336925"/>
            <a:ext cx="133350" cy="157163"/>
          </a:xfrm>
          <a:custGeom>
            <a:avLst/>
            <a:gdLst>
              <a:gd name="T0" fmla="+- 0 10800 961"/>
              <a:gd name="T1" fmla="*/ T0 w 19679"/>
              <a:gd name="T2" fmla="+- 0 10800 961"/>
              <a:gd name="T3" fmla="*/ 10800 h 19679"/>
              <a:gd name="T4" fmla="+- 0 10800 961"/>
              <a:gd name="T5" fmla="*/ T4 w 19679"/>
              <a:gd name="T6" fmla="+- 0 10800 961"/>
              <a:gd name="T7" fmla="*/ 10800 h 19679"/>
              <a:gd name="T8" fmla="+- 0 10800 961"/>
              <a:gd name="T9" fmla="*/ T8 w 19679"/>
              <a:gd name="T10" fmla="+- 0 10800 961"/>
              <a:gd name="T11" fmla="*/ 10800 h 19679"/>
              <a:gd name="T12" fmla="+- 0 10800 961"/>
              <a:gd name="T13" fmla="*/ T12 w 19679"/>
              <a:gd name="T14" fmla="+- 0 10800 961"/>
              <a:gd name="T15" fmla="*/ 10800 h 19679"/>
            </a:gdLst>
            <a:ahLst/>
            <a:cxnLst>
              <a:cxn ang="0">
                <a:pos x="T1" y="T3"/>
              </a:cxn>
              <a:cxn ang="0">
                <a:pos x="T5" y="T7"/>
              </a:cxn>
              <a:cxn ang="0">
                <a:pos x="T9" y="T11"/>
              </a:cxn>
              <a:cxn ang="0">
                <a:pos x="T13" y="T15"/>
              </a:cxn>
            </a:cxnLst>
            <a:rect l="0" t="0" r="r" b="b"/>
            <a:pathLst>
              <a:path w="19679" h="19679">
                <a:moveTo>
                  <a:pt x="16796" y="2881"/>
                </a:moveTo>
                <a:cubicBezTo>
                  <a:pt x="20638" y="6724"/>
                  <a:pt x="20638" y="12953"/>
                  <a:pt x="16796" y="16796"/>
                </a:cubicBezTo>
                <a:cubicBezTo>
                  <a:pt x="12953" y="20638"/>
                  <a:pt x="6724" y="20638"/>
                  <a:pt x="2881" y="16796"/>
                </a:cubicBezTo>
                <a:cubicBezTo>
                  <a:pt x="-961" y="12953"/>
                  <a:pt x="-961" y="6724"/>
                  <a:pt x="2881" y="2881"/>
                </a:cubicBezTo>
                <a:cubicBezTo>
                  <a:pt x="6724" y="-961"/>
                  <a:pt x="12953" y="-961"/>
                  <a:pt x="16796" y="2881"/>
                </a:cubicBezTo>
                <a:close/>
              </a:path>
            </a:pathLst>
          </a:custGeom>
          <a:solidFill>
            <a:srgbClr val="FFFFFF"/>
          </a:solidFill>
          <a:ln w="25400" cap="flat" cmpd="sng">
            <a:solidFill>
              <a:srgbClr val="BBE0E3"/>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45719" tIns="45719" rIns="45719" bIns="45719"/>
          <a:lstStyle/>
          <a:p>
            <a:endParaRPr lang="it-IT" sz="1000"/>
          </a:p>
        </p:txBody>
      </p:sp>
      <p:sp>
        <p:nvSpPr>
          <p:cNvPr id="12310" name="AutoShape 22"/>
          <p:cNvSpPr>
            <a:spLocks/>
          </p:cNvSpPr>
          <p:nvPr/>
        </p:nvSpPr>
        <p:spPr bwMode="auto">
          <a:xfrm>
            <a:off x="2354263" y="3559175"/>
            <a:ext cx="590550" cy="28257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599"/>
                </a:lnTo>
                <a:lnTo>
                  <a:pt x="0" y="21599"/>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5719" tIns="45719" rIns="45719" bIns="45719"/>
          <a:lstStyle/>
          <a:p>
            <a:r>
              <a:rPr lang="it-IT" sz="1300">
                <a:latin typeface="American Typewriter" charset="0"/>
                <a:sym typeface="American Typewriter" charset="0"/>
              </a:rPr>
              <a:t>30/50</a:t>
            </a:r>
            <a:endParaRPr lang="it-IT"/>
          </a:p>
        </p:txBody>
      </p:sp>
      <p:sp>
        <p:nvSpPr>
          <p:cNvPr id="12311" name="AutoShape 23"/>
          <p:cNvSpPr>
            <a:spLocks/>
          </p:cNvSpPr>
          <p:nvPr/>
        </p:nvSpPr>
        <p:spPr bwMode="auto">
          <a:xfrm>
            <a:off x="4183063" y="3557588"/>
            <a:ext cx="682625" cy="28098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599"/>
                </a:lnTo>
                <a:lnTo>
                  <a:pt x="0" y="21599"/>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5719" tIns="45719" rIns="45719" bIns="45719"/>
          <a:lstStyle/>
          <a:p>
            <a:r>
              <a:rPr lang="it-IT" sz="1300">
                <a:latin typeface="American Typewriter" charset="0"/>
                <a:sym typeface="American Typewriter" charset="0"/>
              </a:rPr>
              <a:t>50/100</a:t>
            </a:r>
            <a:endParaRPr lang="it-IT"/>
          </a:p>
        </p:txBody>
      </p:sp>
      <p:sp>
        <p:nvSpPr>
          <p:cNvPr id="12312" name="AutoShape 24"/>
          <p:cNvSpPr>
            <a:spLocks/>
          </p:cNvSpPr>
          <p:nvPr/>
        </p:nvSpPr>
        <p:spPr bwMode="auto">
          <a:xfrm>
            <a:off x="376238" y="4221163"/>
            <a:ext cx="3770312" cy="28257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599"/>
                </a:lnTo>
                <a:lnTo>
                  <a:pt x="0" y="21599"/>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5719" tIns="45719" rIns="45719" bIns="45719"/>
          <a:lstStyle/>
          <a:p>
            <a:r>
              <a:rPr lang="it-IT" sz="1300">
                <a:latin typeface="American Typewriter" charset="0"/>
                <a:sym typeface="American Typewriter" charset="0"/>
              </a:rPr>
              <a:t>3) Che tipi di piatti preferisce farsi preparare?</a:t>
            </a:r>
            <a:endParaRPr lang="it-IT"/>
          </a:p>
        </p:txBody>
      </p:sp>
      <p:sp>
        <p:nvSpPr>
          <p:cNvPr id="12313" name="AutoShape 25"/>
          <p:cNvSpPr>
            <a:spLocks/>
          </p:cNvSpPr>
          <p:nvPr/>
        </p:nvSpPr>
        <p:spPr bwMode="auto">
          <a:xfrm>
            <a:off x="1001713" y="4694238"/>
            <a:ext cx="134937" cy="157162"/>
          </a:xfrm>
          <a:custGeom>
            <a:avLst/>
            <a:gdLst>
              <a:gd name="T0" fmla="+- 0 10800 961"/>
              <a:gd name="T1" fmla="*/ T0 w 19679"/>
              <a:gd name="T2" fmla="+- 0 10800 961"/>
              <a:gd name="T3" fmla="*/ 10800 h 19679"/>
              <a:gd name="T4" fmla="+- 0 10800 961"/>
              <a:gd name="T5" fmla="*/ T4 w 19679"/>
              <a:gd name="T6" fmla="+- 0 10800 961"/>
              <a:gd name="T7" fmla="*/ 10800 h 19679"/>
              <a:gd name="T8" fmla="+- 0 10800 961"/>
              <a:gd name="T9" fmla="*/ T8 w 19679"/>
              <a:gd name="T10" fmla="+- 0 10800 961"/>
              <a:gd name="T11" fmla="*/ 10800 h 19679"/>
              <a:gd name="T12" fmla="+- 0 10800 961"/>
              <a:gd name="T13" fmla="*/ T12 w 19679"/>
              <a:gd name="T14" fmla="+- 0 10800 961"/>
              <a:gd name="T15" fmla="*/ 10800 h 19679"/>
            </a:gdLst>
            <a:ahLst/>
            <a:cxnLst>
              <a:cxn ang="0">
                <a:pos x="T1" y="T3"/>
              </a:cxn>
              <a:cxn ang="0">
                <a:pos x="T5" y="T7"/>
              </a:cxn>
              <a:cxn ang="0">
                <a:pos x="T9" y="T11"/>
              </a:cxn>
              <a:cxn ang="0">
                <a:pos x="T13" y="T15"/>
              </a:cxn>
            </a:cxnLst>
            <a:rect l="0" t="0" r="r" b="b"/>
            <a:pathLst>
              <a:path w="19679" h="19679">
                <a:moveTo>
                  <a:pt x="16796" y="2881"/>
                </a:moveTo>
                <a:cubicBezTo>
                  <a:pt x="20638" y="6724"/>
                  <a:pt x="20638" y="12953"/>
                  <a:pt x="16796" y="16796"/>
                </a:cubicBezTo>
                <a:cubicBezTo>
                  <a:pt x="12953" y="20638"/>
                  <a:pt x="6724" y="20638"/>
                  <a:pt x="2881" y="16796"/>
                </a:cubicBezTo>
                <a:cubicBezTo>
                  <a:pt x="-961" y="12953"/>
                  <a:pt x="-961" y="6724"/>
                  <a:pt x="2881" y="2881"/>
                </a:cubicBezTo>
                <a:cubicBezTo>
                  <a:pt x="6724" y="-961"/>
                  <a:pt x="12953" y="-961"/>
                  <a:pt x="16796" y="2881"/>
                </a:cubicBezTo>
                <a:close/>
              </a:path>
            </a:pathLst>
          </a:custGeom>
          <a:solidFill>
            <a:srgbClr val="FFFFFF"/>
          </a:solidFill>
          <a:ln w="25400" cap="flat" cmpd="sng">
            <a:solidFill>
              <a:srgbClr val="BBE0E3"/>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45719" tIns="45719" rIns="45719" bIns="45719"/>
          <a:lstStyle/>
          <a:p>
            <a:endParaRPr lang="it-IT" sz="1000"/>
          </a:p>
        </p:txBody>
      </p:sp>
      <p:sp>
        <p:nvSpPr>
          <p:cNvPr id="12314" name="AutoShape 26"/>
          <p:cNvSpPr>
            <a:spLocks/>
          </p:cNvSpPr>
          <p:nvPr/>
        </p:nvSpPr>
        <p:spPr bwMode="auto">
          <a:xfrm>
            <a:off x="300038" y="4970463"/>
            <a:ext cx="1497012" cy="28257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599"/>
                </a:lnTo>
                <a:lnTo>
                  <a:pt x="0" y="21599"/>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5719" tIns="45719" rIns="45719" bIns="45719"/>
          <a:lstStyle/>
          <a:p>
            <a:r>
              <a:rPr lang="it-IT" sz="1300">
                <a:latin typeface="American Typewriter" charset="0"/>
                <a:sym typeface="American Typewriter" charset="0"/>
              </a:rPr>
              <a:t>Piatti tradizionali</a:t>
            </a:r>
            <a:endParaRPr lang="it-IT"/>
          </a:p>
        </p:txBody>
      </p:sp>
      <p:sp>
        <p:nvSpPr>
          <p:cNvPr id="12315" name="AutoShape 27"/>
          <p:cNvSpPr>
            <a:spLocks/>
          </p:cNvSpPr>
          <p:nvPr/>
        </p:nvSpPr>
        <p:spPr bwMode="auto">
          <a:xfrm>
            <a:off x="3360738" y="4692650"/>
            <a:ext cx="134937" cy="157163"/>
          </a:xfrm>
          <a:custGeom>
            <a:avLst/>
            <a:gdLst>
              <a:gd name="T0" fmla="+- 0 10800 961"/>
              <a:gd name="T1" fmla="*/ T0 w 19679"/>
              <a:gd name="T2" fmla="+- 0 10800 961"/>
              <a:gd name="T3" fmla="*/ 10800 h 19679"/>
              <a:gd name="T4" fmla="+- 0 10800 961"/>
              <a:gd name="T5" fmla="*/ T4 w 19679"/>
              <a:gd name="T6" fmla="+- 0 10800 961"/>
              <a:gd name="T7" fmla="*/ 10800 h 19679"/>
              <a:gd name="T8" fmla="+- 0 10800 961"/>
              <a:gd name="T9" fmla="*/ T8 w 19679"/>
              <a:gd name="T10" fmla="+- 0 10800 961"/>
              <a:gd name="T11" fmla="*/ 10800 h 19679"/>
              <a:gd name="T12" fmla="+- 0 10800 961"/>
              <a:gd name="T13" fmla="*/ T12 w 19679"/>
              <a:gd name="T14" fmla="+- 0 10800 961"/>
              <a:gd name="T15" fmla="*/ 10800 h 19679"/>
            </a:gdLst>
            <a:ahLst/>
            <a:cxnLst>
              <a:cxn ang="0">
                <a:pos x="T1" y="T3"/>
              </a:cxn>
              <a:cxn ang="0">
                <a:pos x="T5" y="T7"/>
              </a:cxn>
              <a:cxn ang="0">
                <a:pos x="T9" y="T11"/>
              </a:cxn>
              <a:cxn ang="0">
                <a:pos x="T13" y="T15"/>
              </a:cxn>
            </a:cxnLst>
            <a:rect l="0" t="0" r="r" b="b"/>
            <a:pathLst>
              <a:path w="19679" h="19679">
                <a:moveTo>
                  <a:pt x="16796" y="2881"/>
                </a:moveTo>
                <a:cubicBezTo>
                  <a:pt x="20638" y="6724"/>
                  <a:pt x="20638" y="12953"/>
                  <a:pt x="16796" y="16796"/>
                </a:cubicBezTo>
                <a:cubicBezTo>
                  <a:pt x="12953" y="20638"/>
                  <a:pt x="6724" y="20638"/>
                  <a:pt x="2881" y="16796"/>
                </a:cubicBezTo>
                <a:cubicBezTo>
                  <a:pt x="-961" y="12953"/>
                  <a:pt x="-961" y="6724"/>
                  <a:pt x="2881" y="2881"/>
                </a:cubicBezTo>
                <a:cubicBezTo>
                  <a:pt x="6724" y="-961"/>
                  <a:pt x="12953" y="-961"/>
                  <a:pt x="16796" y="2881"/>
                </a:cubicBezTo>
                <a:close/>
              </a:path>
            </a:pathLst>
          </a:custGeom>
          <a:solidFill>
            <a:srgbClr val="FFFFFF"/>
          </a:solidFill>
          <a:ln w="25400" cap="flat" cmpd="sng">
            <a:solidFill>
              <a:srgbClr val="BBE0E3"/>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45719" tIns="45719" rIns="45719" bIns="45719"/>
          <a:lstStyle/>
          <a:p>
            <a:endParaRPr lang="it-IT" sz="1000"/>
          </a:p>
        </p:txBody>
      </p:sp>
      <p:sp>
        <p:nvSpPr>
          <p:cNvPr id="12316" name="AutoShape 28"/>
          <p:cNvSpPr>
            <a:spLocks/>
          </p:cNvSpPr>
          <p:nvPr/>
        </p:nvSpPr>
        <p:spPr bwMode="auto">
          <a:xfrm>
            <a:off x="2851150" y="4975225"/>
            <a:ext cx="1154113" cy="28098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599"/>
                </a:lnTo>
                <a:lnTo>
                  <a:pt x="0" y="21599"/>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5719" tIns="45719" rIns="45719" bIns="45719"/>
          <a:lstStyle/>
          <a:p>
            <a:r>
              <a:rPr lang="it-IT" sz="1300">
                <a:latin typeface="American Typewriter" charset="0"/>
                <a:sym typeface="American Typewriter" charset="0"/>
              </a:rPr>
              <a:t>Piatti classici</a:t>
            </a:r>
            <a:endParaRPr lang="it-IT"/>
          </a:p>
        </p:txBody>
      </p:sp>
      <p:sp>
        <p:nvSpPr>
          <p:cNvPr id="12317" name="AutoShape 29"/>
          <p:cNvSpPr>
            <a:spLocks/>
          </p:cNvSpPr>
          <p:nvPr/>
        </p:nvSpPr>
        <p:spPr bwMode="auto">
          <a:xfrm>
            <a:off x="5635625" y="4694238"/>
            <a:ext cx="133350" cy="157162"/>
          </a:xfrm>
          <a:custGeom>
            <a:avLst/>
            <a:gdLst>
              <a:gd name="T0" fmla="+- 0 10800 961"/>
              <a:gd name="T1" fmla="*/ T0 w 19679"/>
              <a:gd name="T2" fmla="+- 0 10800 961"/>
              <a:gd name="T3" fmla="*/ 10800 h 19679"/>
              <a:gd name="T4" fmla="+- 0 10800 961"/>
              <a:gd name="T5" fmla="*/ T4 w 19679"/>
              <a:gd name="T6" fmla="+- 0 10800 961"/>
              <a:gd name="T7" fmla="*/ 10800 h 19679"/>
              <a:gd name="T8" fmla="+- 0 10800 961"/>
              <a:gd name="T9" fmla="*/ T8 w 19679"/>
              <a:gd name="T10" fmla="+- 0 10800 961"/>
              <a:gd name="T11" fmla="*/ 10800 h 19679"/>
              <a:gd name="T12" fmla="+- 0 10800 961"/>
              <a:gd name="T13" fmla="*/ T12 w 19679"/>
              <a:gd name="T14" fmla="+- 0 10800 961"/>
              <a:gd name="T15" fmla="*/ 10800 h 19679"/>
            </a:gdLst>
            <a:ahLst/>
            <a:cxnLst>
              <a:cxn ang="0">
                <a:pos x="T1" y="T3"/>
              </a:cxn>
              <a:cxn ang="0">
                <a:pos x="T5" y="T7"/>
              </a:cxn>
              <a:cxn ang="0">
                <a:pos x="T9" y="T11"/>
              </a:cxn>
              <a:cxn ang="0">
                <a:pos x="T13" y="T15"/>
              </a:cxn>
            </a:cxnLst>
            <a:rect l="0" t="0" r="r" b="b"/>
            <a:pathLst>
              <a:path w="19679" h="19679">
                <a:moveTo>
                  <a:pt x="16796" y="2881"/>
                </a:moveTo>
                <a:cubicBezTo>
                  <a:pt x="20638" y="6724"/>
                  <a:pt x="20638" y="12953"/>
                  <a:pt x="16796" y="16796"/>
                </a:cubicBezTo>
                <a:cubicBezTo>
                  <a:pt x="12953" y="20638"/>
                  <a:pt x="6724" y="20638"/>
                  <a:pt x="2881" y="16796"/>
                </a:cubicBezTo>
                <a:cubicBezTo>
                  <a:pt x="-961" y="12953"/>
                  <a:pt x="-961" y="6724"/>
                  <a:pt x="2881" y="2881"/>
                </a:cubicBezTo>
                <a:cubicBezTo>
                  <a:pt x="6724" y="-961"/>
                  <a:pt x="12953" y="-961"/>
                  <a:pt x="16796" y="2881"/>
                </a:cubicBezTo>
                <a:close/>
              </a:path>
            </a:pathLst>
          </a:custGeom>
          <a:solidFill>
            <a:srgbClr val="FFFFFF"/>
          </a:solidFill>
          <a:ln w="25400" cap="flat" cmpd="sng">
            <a:solidFill>
              <a:srgbClr val="BBE0E3"/>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45719" tIns="45719" rIns="45719" bIns="45719"/>
          <a:lstStyle/>
          <a:p>
            <a:endParaRPr lang="it-IT" sz="1000"/>
          </a:p>
        </p:txBody>
      </p:sp>
      <p:sp>
        <p:nvSpPr>
          <p:cNvPr id="12318" name="AutoShape 30"/>
          <p:cNvSpPr>
            <a:spLocks/>
          </p:cNvSpPr>
          <p:nvPr/>
        </p:nvSpPr>
        <p:spPr bwMode="auto">
          <a:xfrm>
            <a:off x="5233988" y="4970463"/>
            <a:ext cx="944562" cy="28257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599"/>
                </a:lnTo>
                <a:lnTo>
                  <a:pt x="0" y="21599"/>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5719" tIns="45719" rIns="45719" bIns="45719"/>
          <a:lstStyle/>
          <a:p>
            <a:r>
              <a:rPr lang="it-IT" sz="1300">
                <a:latin typeface="American Typewriter" charset="0"/>
                <a:sym typeface="American Typewriter" charset="0"/>
              </a:rPr>
              <a:t>Altri piatti</a:t>
            </a:r>
            <a:endParaRPr lang="it-IT"/>
          </a:p>
        </p:txBody>
      </p:sp>
      <p:sp>
        <p:nvSpPr>
          <p:cNvPr id="12319" name="AutoShape 31"/>
          <p:cNvSpPr>
            <a:spLocks/>
          </p:cNvSpPr>
          <p:nvPr/>
        </p:nvSpPr>
        <p:spPr bwMode="auto">
          <a:xfrm>
            <a:off x="376238" y="5730875"/>
            <a:ext cx="3084512" cy="28098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599"/>
                </a:lnTo>
                <a:lnTo>
                  <a:pt x="0" y="21599"/>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5719" tIns="45719" rIns="45719" bIns="45719"/>
          <a:lstStyle/>
          <a:p>
            <a:r>
              <a:rPr lang="it-IT" sz="1300">
                <a:latin typeface="American Typewriter" charset="0"/>
                <a:sym typeface="American Typewriter" charset="0"/>
              </a:rPr>
              <a:t>4) Usufruirebbe del servizio di spesa?</a:t>
            </a:r>
            <a:endParaRPr lang="it-IT"/>
          </a:p>
        </p:txBody>
      </p:sp>
      <p:sp>
        <p:nvSpPr>
          <p:cNvPr id="12320" name="AutoShape 32"/>
          <p:cNvSpPr>
            <a:spLocks/>
          </p:cNvSpPr>
          <p:nvPr/>
        </p:nvSpPr>
        <p:spPr bwMode="auto">
          <a:xfrm>
            <a:off x="635000" y="6402388"/>
            <a:ext cx="133350" cy="158750"/>
          </a:xfrm>
          <a:custGeom>
            <a:avLst/>
            <a:gdLst>
              <a:gd name="T0" fmla="+- 0 10800 961"/>
              <a:gd name="T1" fmla="*/ T0 w 19679"/>
              <a:gd name="T2" fmla="+- 0 10800 961"/>
              <a:gd name="T3" fmla="*/ 10800 h 19679"/>
              <a:gd name="T4" fmla="+- 0 10800 961"/>
              <a:gd name="T5" fmla="*/ T4 w 19679"/>
              <a:gd name="T6" fmla="+- 0 10800 961"/>
              <a:gd name="T7" fmla="*/ 10800 h 19679"/>
              <a:gd name="T8" fmla="+- 0 10800 961"/>
              <a:gd name="T9" fmla="*/ T8 w 19679"/>
              <a:gd name="T10" fmla="+- 0 10800 961"/>
              <a:gd name="T11" fmla="*/ 10800 h 19679"/>
              <a:gd name="T12" fmla="+- 0 10800 961"/>
              <a:gd name="T13" fmla="*/ T12 w 19679"/>
              <a:gd name="T14" fmla="+- 0 10800 961"/>
              <a:gd name="T15" fmla="*/ 10800 h 19679"/>
            </a:gdLst>
            <a:ahLst/>
            <a:cxnLst>
              <a:cxn ang="0">
                <a:pos x="T1" y="T3"/>
              </a:cxn>
              <a:cxn ang="0">
                <a:pos x="T5" y="T7"/>
              </a:cxn>
              <a:cxn ang="0">
                <a:pos x="T9" y="T11"/>
              </a:cxn>
              <a:cxn ang="0">
                <a:pos x="T13" y="T15"/>
              </a:cxn>
            </a:cxnLst>
            <a:rect l="0" t="0" r="r" b="b"/>
            <a:pathLst>
              <a:path w="19679" h="19679">
                <a:moveTo>
                  <a:pt x="16796" y="2881"/>
                </a:moveTo>
                <a:cubicBezTo>
                  <a:pt x="20638" y="6724"/>
                  <a:pt x="20638" y="12953"/>
                  <a:pt x="16796" y="16796"/>
                </a:cubicBezTo>
                <a:cubicBezTo>
                  <a:pt x="12953" y="20638"/>
                  <a:pt x="6724" y="20638"/>
                  <a:pt x="2881" y="16796"/>
                </a:cubicBezTo>
                <a:cubicBezTo>
                  <a:pt x="-961" y="12953"/>
                  <a:pt x="-961" y="6724"/>
                  <a:pt x="2881" y="2881"/>
                </a:cubicBezTo>
                <a:cubicBezTo>
                  <a:pt x="6724" y="-961"/>
                  <a:pt x="12953" y="-961"/>
                  <a:pt x="16796" y="2881"/>
                </a:cubicBezTo>
                <a:close/>
              </a:path>
            </a:pathLst>
          </a:custGeom>
          <a:solidFill>
            <a:srgbClr val="FFFFFF"/>
          </a:solidFill>
          <a:ln w="25400" cap="flat" cmpd="sng">
            <a:solidFill>
              <a:srgbClr val="BBE0E3"/>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45719" tIns="45719" rIns="45719" bIns="45719"/>
          <a:lstStyle/>
          <a:p>
            <a:endParaRPr lang="it-IT" sz="1000"/>
          </a:p>
        </p:txBody>
      </p:sp>
      <p:sp>
        <p:nvSpPr>
          <p:cNvPr id="12321" name="AutoShape 33"/>
          <p:cNvSpPr>
            <a:spLocks/>
          </p:cNvSpPr>
          <p:nvPr/>
        </p:nvSpPr>
        <p:spPr bwMode="auto">
          <a:xfrm>
            <a:off x="2546350" y="6396038"/>
            <a:ext cx="133350" cy="157162"/>
          </a:xfrm>
          <a:custGeom>
            <a:avLst/>
            <a:gdLst>
              <a:gd name="T0" fmla="+- 0 10800 961"/>
              <a:gd name="T1" fmla="*/ T0 w 19679"/>
              <a:gd name="T2" fmla="+- 0 10800 961"/>
              <a:gd name="T3" fmla="*/ 10800 h 19679"/>
              <a:gd name="T4" fmla="+- 0 10800 961"/>
              <a:gd name="T5" fmla="*/ T4 w 19679"/>
              <a:gd name="T6" fmla="+- 0 10800 961"/>
              <a:gd name="T7" fmla="*/ 10800 h 19679"/>
              <a:gd name="T8" fmla="+- 0 10800 961"/>
              <a:gd name="T9" fmla="*/ T8 w 19679"/>
              <a:gd name="T10" fmla="+- 0 10800 961"/>
              <a:gd name="T11" fmla="*/ 10800 h 19679"/>
              <a:gd name="T12" fmla="+- 0 10800 961"/>
              <a:gd name="T13" fmla="*/ T12 w 19679"/>
              <a:gd name="T14" fmla="+- 0 10800 961"/>
              <a:gd name="T15" fmla="*/ 10800 h 19679"/>
            </a:gdLst>
            <a:ahLst/>
            <a:cxnLst>
              <a:cxn ang="0">
                <a:pos x="T1" y="T3"/>
              </a:cxn>
              <a:cxn ang="0">
                <a:pos x="T5" y="T7"/>
              </a:cxn>
              <a:cxn ang="0">
                <a:pos x="T9" y="T11"/>
              </a:cxn>
              <a:cxn ang="0">
                <a:pos x="T13" y="T15"/>
              </a:cxn>
            </a:cxnLst>
            <a:rect l="0" t="0" r="r" b="b"/>
            <a:pathLst>
              <a:path w="19679" h="19679">
                <a:moveTo>
                  <a:pt x="16796" y="2881"/>
                </a:moveTo>
                <a:cubicBezTo>
                  <a:pt x="20638" y="6724"/>
                  <a:pt x="20638" y="12953"/>
                  <a:pt x="16796" y="16796"/>
                </a:cubicBezTo>
                <a:cubicBezTo>
                  <a:pt x="12953" y="20638"/>
                  <a:pt x="6724" y="20638"/>
                  <a:pt x="2881" y="16796"/>
                </a:cubicBezTo>
                <a:cubicBezTo>
                  <a:pt x="-961" y="12953"/>
                  <a:pt x="-961" y="6724"/>
                  <a:pt x="2881" y="2881"/>
                </a:cubicBezTo>
                <a:cubicBezTo>
                  <a:pt x="6724" y="-961"/>
                  <a:pt x="12953" y="-961"/>
                  <a:pt x="16796" y="2881"/>
                </a:cubicBezTo>
                <a:close/>
              </a:path>
            </a:pathLst>
          </a:custGeom>
          <a:solidFill>
            <a:srgbClr val="FFFFFF"/>
          </a:solidFill>
          <a:ln w="25400" cap="flat" cmpd="sng">
            <a:solidFill>
              <a:srgbClr val="BBE0E3"/>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45719" tIns="45719" rIns="45719" bIns="45719"/>
          <a:lstStyle/>
          <a:p>
            <a:endParaRPr lang="it-IT" sz="1000"/>
          </a:p>
        </p:txBody>
      </p:sp>
      <p:sp>
        <p:nvSpPr>
          <p:cNvPr id="12322" name="AutoShape 34"/>
          <p:cNvSpPr>
            <a:spLocks/>
          </p:cNvSpPr>
          <p:nvPr/>
        </p:nvSpPr>
        <p:spPr bwMode="auto">
          <a:xfrm>
            <a:off x="573088" y="6596063"/>
            <a:ext cx="257175" cy="28257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599"/>
                </a:lnTo>
                <a:lnTo>
                  <a:pt x="0" y="21599"/>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5719" tIns="45719" rIns="45719" bIns="45719"/>
          <a:lstStyle/>
          <a:p>
            <a:r>
              <a:rPr lang="it-IT" sz="1300">
                <a:latin typeface="American Typewriter" charset="0"/>
                <a:sym typeface="American Typewriter" charset="0"/>
              </a:rPr>
              <a:t>Sì</a:t>
            </a:r>
            <a:endParaRPr lang="it-IT"/>
          </a:p>
        </p:txBody>
      </p:sp>
      <p:sp>
        <p:nvSpPr>
          <p:cNvPr id="12323" name="AutoShape 35"/>
          <p:cNvSpPr>
            <a:spLocks/>
          </p:cNvSpPr>
          <p:nvPr/>
        </p:nvSpPr>
        <p:spPr bwMode="auto">
          <a:xfrm>
            <a:off x="2455863" y="6584950"/>
            <a:ext cx="314325" cy="28098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599"/>
                </a:lnTo>
                <a:lnTo>
                  <a:pt x="0" y="21599"/>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5719" tIns="45719" rIns="45719" bIns="45719"/>
          <a:lstStyle/>
          <a:p>
            <a:r>
              <a:rPr lang="it-IT" sz="1300">
                <a:latin typeface="American Typewriter" charset="0"/>
                <a:sym typeface="American Typewriter" charset="0"/>
              </a:rPr>
              <a:t>No</a:t>
            </a:r>
            <a:endParaRPr lang="it-IT"/>
          </a:p>
        </p:txBody>
      </p:sp>
    </p:spTree>
  </p:cSld>
  <p:clrMapOvr>
    <a:masterClrMapping/>
  </p:clrMapOvr>
  <p:transition spd="med"/>
</p:sld>
</file>

<file path=ppt/theme/theme1.xml><?xml version="1.0" encoding="utf-8"?>
<a:theme xmlns:a="http://schemas.openxmlformats.org/drawingml/2006/main" name="Tema di Office">
  <a:themeElements>
    <a:clrScheme name="">
      <a:dk1>
        <a:srgbClr val="000000"/>
      </a:dk1>
      <a:lt1>
        <a:srgbClr val="FFFFFF"/>
      </a:lt1>
      <a:dk2>
        <a:srgbClr val="A7A7A7"/>
      </a:dk2>
      <a:lt2>
        <a:srgbClr val="535353"/>
      </a:lt2>
      <a:accent1>
        <a:srgbClr val="BBE0E3"/>
      </a:accent1>
      <a:accent2>
        <a:srgbClr val="333399"/>
      </a:accent2>
      <a:accent3>
        <a:srgbClr val="FFFFFF"/>
      </a:accent3>
      <a:accent4>
        <a:srgbClr val="000000"/>
      </a:accent4>
      <a:accent5>
        <a:srgbClr val="DAEDEF"/>
      </a:accent5>
      <a:accent6>
        <a:srgbClr val="2D2D8A"/>
      </a:accent6>
      <a:hlink>
        <a:srgbClr val="0000FF"/>
      </a:hlink>
      <a:folHlink>
        <a:srgbClr val="FF00FF"/>
      </a:folHlink>
    </a:clrScheme>
    <a:fontScheme name="Tema di Office">
      <a:majorFont>
        <a:latin typeface="Century Gothic"/>
        <a:ea typeface="Century Gothic"/>
        <a:cs typeface="Century Gothic"/>
      </a:majorFont>
      <a:minorFont>
        <a:latin typeface="Century Gothic"/>
        <a:ea typeface="Century Gothic"/>
        <a:cs typeface="Century Gothic"/>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FFFFFF"/>
        </a:solidFill>
        <a:ln w="25400" cap="flat" cmpd="sng" algn="ctr">
          <a:solidFill>
            <a:srgbClr val="BBE0E3"/>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45719" tIns="45719" rIns="45719" bIns="45719" numCol="1" anchor="t" anchorCtr="0" compatLnSpc="1">
        <a:prstTxWarp prst="textNoShape">
          <a:avLst/>
        </a:prstTxWarp>
      </a:bodyPr>
      <a:lstStyle>
        <a:defPPr marL="457200" marR="0" indent="0" algn="l" defTabSz="914400" rtl="0" eaLnBrk="1" fontAlgn="base" latinLnBrk="0" hangingPunct="0">
          <a:lnSpc>
            <a:spcPct val="100000"/>
          </a:lnSpc>
          <a:spcBef>
            <a:spcPct val="0"/>
          </a:spcBef>
          <a:spcAft>
            <a:spcPct val="0"/>
          </a:spcAft>
          <a:buClrTx/>
          <a:buSzTx/>
          <a:buFontTx/>
          <a:buNone/>
          <a:tabLst/>
          <a:defRPr kumimoji="0" lang="it-IT" sz="1800" b="0" i="0" u="none" strike="noStrike" cap="none" normalizeH="0" baseline="0" smtClean="0">
            <a:ln>
              <a:noFill/>
            </a:ln>
            <a:solidFill>
              <a:srgbClr val="000000"/>
            </a:solidFill>
            <a:effectLst/>
            <a:latin typeface="Arial" pitchFamily="34" charset="0"/>
            <a:cs typeface="Arial" pitchFamily="34" charset="0"/>
            <a:sym typeface="Arial" pitchFamily="34" charset="0"/>
          </a:defRPr>
        </a:defPPr>
      </a:lstStyle>
    </a:spDef>
    <a:lnDef>
      <a:spPr bwMode="auto">
        <a:xfrm>
          <a:off x="0" y="0"/>
          <a:ext cx="1" cy="1"/>
        </a:xfrm>
        <a:custGeom>
          <a:avLst/>
          <a:gdLst/>
          <a:ahLst/>
          <a:cxnLst/>
          <a:rect l="0" t="0" r="0" b="0"/>
          <a:pathLst/>
        </a:custGeom>
        <a:solidFill>
          <a:srgbClr val="FFFFFF"/>
        </a:solidFill>
        <a:ln w="25400" cap="flat" cmpd="sng" algn="ctr">
          <a:solidFill>
            <a:srgbClr val="BBE0E3"/>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45719" tIns="45719" rIns="45719" bIns="45719" numCol="1" anchor="t" anchorCtr="0" compatLnSpc="1">
        <a:prstTxWarp prst="textNoShape">
          <a:avLst/>
        </a:prstTxWarp>
      </a:bodyPr>
      <a:lstStyle>
        <a:defPPr marL="457200" marR="0" indent="0" algn="l" defTabSz="914400" rtl="0" eaLnBrk="1" fontAlgn="base" latinLnBrk="0" hangingPunct="0">
          <a:lnSpc>
            <a:spcPct val="100000"/>
          </a:lnSpc>
          <a:spcBef>
            <a:spcPct val="0"/>
          </a:spcBef>
          <a:spcAft>
            <a:spcPct val="0"/>
          </a:spcAft>
          <a:buClrTx/>
          <a:buSzTx/>
          <a:buFontTx/>
          <a:buNone/>
          <a:tabLst/>
          <a:defRPr kumimoji="0" lang="it-IT" sz="1800" b="0" i="0" u="none" strike="noStrike" cap="none" normalizeH="0" baseline="0" smtClean="0">
            <a:ln>
              <a:noFill/>
            </a:ln>
            <a:solidFill>
              <a:srgbClr val="000000"/>
            </a:solidFill>
            <a:effectLst/>
            <a:latin typeface="Arial" pitchFamily="34" charset="0"/>
            <a:cs typeface="Arial" pitchFamily="34" charset="0"/>
            <a:sym typeface="Arial" pitchFamily="34" charset="0"/>
          </a:defRPr>
        </a:defPPr>
      </a:lstStyle>
    </a:lnDef>
  </a:objectDefaults>
  <a:extraClrSchemeLst/>
</a:theme>
</file>

<file path=ppt/theme/theme2.xml><?xml version="1.0" encoding="utf-8"?>
<a:theme xmlns:a="http://schemas.openxmlformats.org/drawingml/2006/main" name="Tema di Office">
  <a:themeElements>
    <a:clrScheme name="">
      <a:dk1>
        <a:srgbClr val="000000"/>
      </a:dk1>
      <a:lt1>
        <a:srgbClr val="FFFFFF"/>
      </a:lt1>
      <a:dk2>
        <a:srgbClr val="A7A7A7"/>
      </a:dk2>
      <a:lt2>
        <a:srgbClr val="535353"/>
      </a:lt2>
      <a:accent1>
        <a:srgbClr val="BBE0E3"/>
      </a:accent1>
      <a:accent2>
        <a:srgbClr val="333399"/>
      </a:accent2>
      <a:accent3>
        <a:srgbClr val="FFFFFF"/>
      </a:accent3>
      <a:accent4>
        <a:srgbClr val="000000"/>
      </a:accent4>
      <a:accent5>
        <a:srgbClr val="DAEDEF"/>
      </a:accent5>
      <a:accent6>
        <a:srgbClr val="2D2D8A"/>
      </a:accent6>
      <a:hlink>
        <a:srgbClr val="0000FF"/>
      </a:hlink>
      <a:folHlink>
        <a:srgbClr val="FF00FF"/>
      </a:folHlink>
    </a:clrScheme>
    <a:fontScheme name="Tema di Office">
      <a:majorFont>
        <a:latin typeface="Century Gothic"/>
        <a:ea typeface="Century Gothic"/>
        <a:cs typeface="Century Gothic"/>
      </a:majorFont>
      <a:minorFont>
        <a:latin typeface="Century Gothic"/>
        <a:ea typeface="Century Gothic"/>
        <a:cs typeface="Century Gothic"/>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FFFFFF"/>
        </a:solidFill>
        <a:ln w="25400" cap="flat" cmpd="sng" algn="ctr">
          <a:solidFill>
            <a:srgbClr val="BBE0E3"/>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45719" tIns="45719" rIns="45719" bIns="45719" numCol="1" anchor="t" anchorCtr="0" compatLnSpc="1">
        <a:prstTxWarp prst="textNoShape">
          <a:avLst/>
        </a:prstTxWarp>
      </a:bodyPr>
      <a:lstStyle>
        <a:defPPr marL="457200" marR="0" indent="0" algn="l" defTabSz="914400" rtl="0" eaLnBrk="1" fontAlgn="base" latinLnBrk="0" hangingPunct="0">
          <a:lnSpc>
            <a:spcPct val="100000"/>
          </a:lnSpc>
          <a:spcBef>
            <a:spcPct val="0"/>
          </a:spcBef>
          <a:spcAft>
            <a:spcPct val="0"/>
          </a:spcAft>
          <a:buClrTx/>
          <a:buSzTx/>
          <a:buFontTx/>
          <a:buNone/>
          <a:tabLst/>
          <a:defRPr kumimoji="0" lang="it-IT" sz="1800" b="0" i="0" u="none" strike="noStrike" cap="none" normalizeH="0" baseline="0" smtClean="0">
            <a:ln>
              <a:noFill/>
            </a:ln>
            <a:solidFill>
              <a:srgbClr val="000000"/>
            </a:solidFill>
            <a:effectLst/>
            <a:latin typeface="Arial" pitchFamily="34" charset="0"/>
            <a:cs typeface="Arial" pitchFamily="34" charset="0"/>
            <a:sym typeface="Arial" pitchFamily="34" charset="0"/>
          </a:defRPr>
        </a:defPPr>
      </a:lstStyle>
    </a:spDef>
    <a:lnDef>
      <a:spPr bwMode="auto">
        <a:xfrm>
          <a:off x="0" y="0"/>
          <a:ext cx="1" cy="1"/>
        </a:xfrm>
        <a:custGeom>
          <a:avLst/>
          <a:gdLst/>
          <a:ahLst/>
          <a:cxnLst/>
          <a:rect l="0" t="0" r="0" b="0"/>
          <a:pathLst/>
        </a:custGeom>
        <a:solidFill>
          <a:srgbClr val="FFFFFF"/>
        </a:solidFill>
        <a:ln w="25400" cap="flat" cmpd="sng" algn="ctr">
          <a:solidFill>
            <a:srgbClr val="BBE0E3"/>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45719" tIns="45719" rIns="45719" bIns="45719" numCol="1" anchor="t" anchorCtr="0" compatLnSpc="1">
        <a:prstTxWarp prst="textNoShape">
          <a:avLst/>
        </a:prstTxWarp>
      </a:bodyPr>
      <a:lstStyle>
        <a:defPPr marL="457200" marR="0" indent="0" algn="l" defTabSz="914400" rtl="0" eaLnBrk="1" fontAlgn="base" latinLnBrk="0" hangingPunct="0">
          <a:lnSpc>
            <a:spcPct val="100000"/>
          </a:lnSpc>
          <a:spcBef>
            <a:spcPct val="0"/>
          </a:spcBef>
          <a:spcAft>
            <a:spcPct val="0"/>
          </a:spcAft>
          <a:buClrTx/>
          <a:buSzTx/>
          <a:buFontTx/>
          <a:buNone/>
          <a:tabLst/>
          <a:defRPr kumimoji="0" lang="it-IT" sz="1800" b="0" i="0" u="none" strike="noStrike" cap="none" normalizeH="0" baseline="0" smtClean="0">
            <a:ln>
              <a:noFill/>
            </a:ln>
            <a:solidFill>
              <a:srgbClr val="000000"/>
            </a:solidFill>
            <a:effectLst/>
            <a:latin typeface="Arial" pitchFamily="34" charset="0"/>
            <a:cs typeface="Arial" pitchFamily="34" charset="0"/>
            <a:sym typeface="Arial" pitchFamily="34" charset="0"/>
          </a:defRPr>
        </a:defPPr>
      </a:lstStyle>
    </a:lnDef>
  </a:objectDefaults>
  <a:extraClrSchemeLst/>
</a:theme>
</file>

<file path=ppt/theme/theme3.xml><?xml version="1.0" encoding="utf-8"?>
<a:theme xmlns:a="http://schemas.openxmlformats.org/drawingml/2006/main" name="Tema di Office">
  <a:themeElements>
    <a:clrScheme name="">
      <a:dk1>
        <a:srgbClr val="000000"/>
      </a:dk1>
      <a:lt1>
        <a:srgbClr val="FFFFFF"/>
      </a:lt1>
      <a:dk2>
        <a:srgbClr val="A7A7A7"/>
      </a:dk2>
      <a:lt2>
        <a:srgbClr val="535353"/>
      </a:lt2>
      <a:accent1>
        <a:srgbClr val="BBE0E3"/>
      </a:accent1>
      <a:accent2>
        <a:srgbClr val="333399"/>
      </a:accent2>
      <a:accent3>
        <a:srgbClr val="FFFFFF"/>
      </a:accent3>
      <a:accent4>
        <a:srgbClr val="000000"/>
      </a:accent4>
      <a:accent5>
        <a:srgbClr val="DAEDEF"/>
      </a:accent5>
      <a:accent6>
        <a:srgbClr val="2D2D8A"/>
      </a:accent6>
      <a:hlink>
        <a:srgbClr val="0000FF"/>
      </a:hlink>
      <a:folHlink>
        <a:srgbClr val="FF00F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2171</Words>
  <Application>Microsoft Office PowerPoint</Application>
  <PresentationFormat>Presentazione su schermo (4:3)</PresentationFormat>
  <Paragraphs>392</Paragraphs>
  <Slides>21</Slides>
  <Notes>0</Notes>
  <HiddenSlides>0</HiddenSlides>
  <MMClips>0</MMClips>
  <ScaleCrop>false</ScaleCrop>
  <HeadingPairs>
    <vt:vector size="6" baseType="variant">
      <vt:variant>
        <vt:lpstr>Caratteri utilizzati</vt:lpstr>
      </vt:variant>
      <vt:variant>
        <vt:i4>7</vt:i4>
      </vt:variant>
      <vt:variant>
        <vt:lpstr>Tema</vt:lpstr>
      </vt:variant>
      <vt:variant>
        <vt:i4>2</vt:i4>
      </vt:variant>
      <vt:variant>
        <vt:lpstr>Titoli diapositive</vt:lpstr>
      </vt:variant>
      <vt:variant>
        <vt:i4>21</vt:i4>
      </vt:variant>
    </vt:vector>
  </HeadingPairs>
  <TitlesOfParts>
    <vt:vector size="30" baseType="lpstr">
      <vt:lpstr>Arial</vt:lpstr>
      <vt:lpstr>Century Gothic</vt:lpstr>
      <vt:lpstr>Avenir</vt:lpstr>
      <vt:lpstr>Lithos Pro</vt:lpstr>
      <vt:lpstr>American Typewriter</vt:lpstr>
      <vt:lpstr>Times</vt:lpstr>
      <vt:lpstr>Calibri</vt:lpstr>
      <vt:lpstr>Tema di Office</vt:lpstr>
      <vt:lpstr>Tema di Office</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standard di PowerPoint</dc:title>
  <dc:creator>Martelli</dc:creator>
  <cp:lastModifiedBy>Martelli</cp:lastModifiedBy>
  <cp:revision>1</cp:revision>
  <dcterms:modified xsi:type="dcterms:W3CDTF">2015-09-09T14:06:56Z</dcterms:modified>
</cp:coreProperties>
</file>